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1"/>
  </p:notesMasterIdLst>
  <p:sldIdLst>
    <p:sldId id="387" r:id="rId2"/>
    <p:sldId id="388" r:id="rId3"/>
    <p:sldId id="427" r:id="rId4"/>
    <p:sldId id="428" r:id="rId5"/>
    <p:sldId id="430" r:id="rId6"/>
    <p:sldId id="434" r:id="rId7"/>
    <p:sldId id="449" r:id="rId8"/>
    <p:sldId id="437" r:id="rId9"/>
    <p:sldId id="439" r:id="rId10"/>
    <p:sldId id="440" r:id="rId11"/>
    <p:sldId id="441" r:id="rId12"/>
    <p:sldId id="442" r:id="rId13"/>
    <p:sldId id="443" r:id="rId14"/>
    <p:sldId id="447" r:id="rId15"/>
    <p:sldId id="445" r:id="rId16"/>
    <p:sldId id="444" r:id="rId17"/>
    <p:sldId id="448" r:id="rId18"/>
    <p:sldId id="446" r:id="rId19"/>
    <p:sldId id="292" r:id="rId2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893"/>
    <a:srgbClr val="E4A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8605" autoAdjust="0"/>
  </p:normalViewPr>
  <p:slideViewPr>
    <p:cSldViewPr>
      <p:cViewPr varScale="1">
        <p:scale>
          <a:sx n="61" d="100"/>
          <a:sy n="61" d="100"/>
        </p:scale>
        <p:origin x="17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FFC065-6CD6-4056-A2BB-FCA1D3DFECE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A00487-2FD3-4CE6-9B73-E7C916B95B6C}">
      <dgm:prSet phldrT="[Text]" custT="1"/>
      <dgm:spPr/>
      <dgm:t>
        <a:bodyPr/>
        <a:lstStyle/>
        <a:p>
          <a:pPr algn="justLow" rtl="1"/>
          <a:endParaRPr lang="en-US" sz="1700" dirty="0"/>
        </a:p>
      </dgm:t>
    </dgm:pt>
    <dgm:pt modelId="{0E1F73B1-EDFA-4D40-9BE6-97692E2B0DFF}" type="sibTrans" cxnId="{8EEDBEC3-AD18-44B0-AC17-AEC0B1ED2563}">
      <dgm:prSet/>
      <dgm:spPr/>
      <dgm:t>
        <a:bodyPr/>
        <a:lstStyle/>
        <a:p>
          <a:endParaRPr lang="en-US" sz="1700"/>
        </a:p>
      </dgm:t>
    </dgm:pt>
    <dgm:pt modelId="{8DA45DAD-AE83-4613-8C42-D730961113A3}" type="parTrans" cxnId="{8EEDBEC3-AD18-44B0-AC17-AEC0B1ED2563}">
      <dgm:prSet/>
      <dgm:spPr/>
      <dgm:t>
        <a:bodyPr/>
        <a:lstStyle/>
        <a:p>
          <a:endParaRPr lang="en-US" sz="1700"/>
        </a:p>
      </dgm:t>
    </dgm:pt>
    <dgm:pt modelId="{CB5C9616-6EF6-4FAB-8F85-50529AC83A2C}">
      <dgm:prSet phldrT="[Text]" custT="1"/>
      <dgm:spPr/>
      <dgm:t>
        <a:bodyPr/>
        <a:lstStyle/>
        <a:p>
          <a:r>
            <a:rPr lang="fa-IR" sz="1700" b="1" u="none" dirty="0" smtClean="0">
              <a:solidFill>
                <a:schemeClr val="tx1"/>
              </a:solidFill>
              <a:cs typeface="B Nazanin" panose="00000400000000000000" pitchFamily="2" charset="-78"/>
            </a:rPr>
            <a:t>2</a:t>
          </a:r>
          <a:endParaRPr lang="en-US" sz="1700" b="1" u="none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C728C783-8B85-4312-B0D5-96C0228F7B38}" type="sibTrans" cxnId="{35F1CFE4-A078-4D92-AFFD-B6581D9BB34A}">
      <dgm:prSet/>
      <dgm:spPr/>
      <dgm:t>
        <a:bodyPr/>
        <a:lstStyle/>
        <a:p>
          <a:endParaRPr lang="en-US" sz="1700"/>
        </a:p>
      </dgm:t>
    </dgm:pt>
    <dgm:pt modelId="{498DDF70-B968-4EFD-AB4A-FE1B0221333A}" type="parTrans" cxnId="{35F1CFE4-A078-4D92-AFFD-B6581D9BB34A}">
      <dgm:prSet/>
      <dgm:spPr/>
      <dgm:t>
        <a:bodyPr/>
        <a:lstStyle/>
        <a:p>
          <a:endParaRPr lang="en-US" sz="1700"/>
        </a:p>
      </dgm:t>
    </dgm:pt>
    <dgm:pt modelId="{BB4D8B2E-5054-43A6-B566-D90EC562A3ED}">
      <dgm:prSet phldrT="[Text]" custT="1"/>
      <dgm:spPr/>
      <dgm:t>
        <a:bodyPr/>
        <a:lstStyle/>
        <a:p>
          <a:pPr algn="ctr" rtl="1"/>
          <a:r>
            <a:rPr lang="fa-IR" sz="1700" b="1" dirty="0" smtClean="0">
              <a:solidFill>
                <a:schemeClr val="tx1"/>
              </a:solidFill>
              <a:cs typeface="B Nazanin" panose="00000400000000000000" pitchFamily="2" charset="-78"/>
            </a:rPr>
            <a:t>6</a:t>
          </a:r>
          <a:endParaRPr lang="en-US" sz="17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CF30F4C5-63C0-495C-9EC9-B8601E4AF4A1}" type="sibTrans" cxnId="{A883DA84-CECB-4233-BF01-9E1AF7C9167F}">
      <dgm:prSet/>
      <dgm:spPr/>
      <dgm:t>
        <a:bodyPr/>
        <a:lstStyle/>
        <a:p>
          <a:endParaRPr lang="en-US" sz="1700"/>
        </a:p>
      </dgm:t>
    </dgm:pt>
    <dgm:pt modelId="{051CAD22-4D16-4328-B35B-EBDB5693AF2A}" type="parTrans" cxnId="{A883DA84-CECB-4233-BF01-9E1AF7C9167F}">
      <dgm:prSet/>
      <dgm:spPr/>
      <dgm:t>
        <a:bodyPr/>
        <a:lstStyle/>
        <a:p>
          <a:endParaRPr lang="en-US" sz="1700"/>
        </a:p>
      </dgm:t>
    </dgm:pt>
    <dgm:pt modelId="{446A1C4D-F9C5-4579-97E0-26C66BB7970B}">
      <dgm:prSet phldrT="[Text]" custT="1"/>
      <dgm:spPr/>
      <dgm:t>
        <a:bodyPr/>
        <a:lstStyle/>
        <a:p>
          <a:pPr algn="ctr" rtl="1"/>
          <a:r>
            <a:rPr lang="fa-IR" sz="1700" b="1" dirty="0" smtClean="0">
              <a:solidFill>
                <a:schemeClr val="tx1"/>
              </a:solidFill>
              <a:cs typeface="B Nazanin" panose="00000400000000000000" pitchFamily="2" charset="-78"/>
            </a:rPr>
            <a:t>5</a:t>
          </a:r>
          <a:endParaRPr lang="en-US" sz="17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E714BCAB-9BDB-487A-ACC0-6734FEF7EDB0}" type="sibTrans" cxnId="{F7EBAAD0-3195-4F6B-AD80-CDCBE1779857}">
      <dgm:prSet/>
      <dgm:spPr/>
      <dgm:t>
        <a:bodyPr/>
        <a:lstStyle/>
        <a:p>
          <a:endParaRPr lang="en-US" sz="1700"/>
        </a:p>
      </dgm:t>
    </dgm:pt>
    <dgm:pt modelId="{17624E6F-AC67-4DE5-9C14-0C5985534B5E}" type="parTrans" cxnId="{F7EBAAD0-3195-4F6B-AD80-CDCBE1779857}">
      <dgm:prSet/>
      <dgm:spPr/>
      <dgm:t>
        <a:bodyPr/>
        <a:lstStyle/>
        <a:p>
          <a:endParaRPr lang="en-US" sz="1700"/>
        </a:p>
      </dgm:t>
    </dgm:pt>
    <dgm:pt modelId="{1E554BFB-F376-4F19-9F9A-94357E6FAC27}">
      <dgm:prSet phldrT="[Text]" custT="1"/>
      <dgm:spPr/>
      <dgm:t>
        <a:bodyPr/>
        <a:lstStyle/>
        <a:p>
          <a:pPr algn="ctr" rtl="1"/>
          <a:r>
            <a:rPr lang="fa-IR" sz="1700" b="1" dirty="0" smtClean="0">
              <a:solidFill>
                <a:schemeClr val="tx1"/>
              </a:solidFill>
              <a:cs typeface="B Nazanin" panose="00000400000000000000" pitchFamily="2" charset="-78"/>
            </a:rPr>
            <a:t>4</a:t>
          </a:r>
          <a:endParaRPr lang="en-US" sz="17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8F7F7530-822D-4F19-8738-CFBA7CDA6ABE}" type="sibTrans" cxnId="{29FD11F8-00D7-4BE9-9418-8F8E4EB6F2E1}">
      <dgm:prSet/>
      <dgm:spPr/>
      <dgm:t>
        <a:bodyPr/>
        <a:lstStyle/>
        <a:p>
          <a:endParaRPr lang="en-US" sz="1700"/>
        </a:p>
      </dgm:t>
    </dgm:pt>
    <dgm:pt modelId="{FDC8163A-D17F-474B-BC30-1AF96369295F}" type="parTrans" cxnId="{29FD11F8-00D7-4BE9-9418-8F8E4EB6F2E1}">
      <dgm:prSet/>
      <dgm:spPr/>
      <dgm:t>
        <a:bodyPr/>
        <a:lstStyle/>
        <a:p>
          <a:endParaRPr lang="en-US" sz="1700"/>
        </a:p>
      </dgm:t>
    </dgm:pt>
    <dgm:pt modelId="{D2CC559B-7B39-482C-AE86-859049DEA993}">
      <dgm:prSet phldrT="[Text]" custT="1"/>
      <dgm:spPr/>
      <dgm:t>
        <a:bodyPr/>
        <a:lstStyle/>
        <a:p>
          <a:pPr lvl="0" algn="ctr" rtl="1"/>
          <a:r>
            <a:rPr lang="fa-IR" sz="1700" b="1" dirty="0" smtClean="0">
              <a:solidFill>
                <a:schemeClr val="tx1"/>
              </a:solidFill>
              <a:cs typeface="B Nazanin" panose="00000400000000000000" pitchFamily="2" charset="-78"/>
            </a:rPr>
            <a:t>3</a:t>
          </a:r>
          <a:endParaRPr lang="en-US" sz="17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9881C3B8-1B4B-4F26-8DE8-BA2B27AD2368}" type="sibTrans" cxnId="{AA7D5E64-7BC7-4508-8ADA-56F59B152DBB}">
      <dgm:prSet/>
      <dgm:spPr/>
      <dgm:t>
        <a:bodyPr/>
        <a:lstStyle/>
        <a:p>
          <a:endParaRPr lang="en-US" sz="1700"/>
        </a:p>
      </dgm:t>
    </dgm:pt>
    <dgm:pt modelId="{19A50CFF-87C9-402A-9BDE-B3771D658222}" type="parTrans" cxnId="{AA7D5E64-7BC7-4508-8ADA-56F59B152DBB}">
      <dgm:prSet/>
      <dgm:spPr/>
      <dgm:t>
        <a:bodyPr/>
        <a:lstStyle/>
        <a:p>
          <a:endParaRPr lang="en-US" sz="1700"/>
        </a:p>
      </dgm:t>
    </dgm:pt>
    <dgm:pt modelId="{5962CE05-8F1A-4327-92FE-5ACAD765A2D4}">
      <dgm:prSet phldrT="[Text]" custT="1"/>
      <dgm:spPr/>
      <dgm:t>
        <a:bodyPr/>
        <a:lstStyle/>
        <a:p>
          <a:pPr rtl="1"/>
          <a:r>
            <a:rPr lang="fa-IR" sz="1700" b="1" dirty="0" smtClean="0">
              <a:solidFill>
                <a:schemeClr val="tx1"/>
              </a:solidFill>
              <a:cs typeface="B Nazanin" panose="00000400000000000000" pitchFamily="2" charset="-78"/>
            </a:rPr>
            <a:t>1</a:t>
          </a:r>
          <a:endParaRPr lang="en-US" sz="17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4E22F62F-ADF5-493B-B588-3F3E5673AE6D}" type="sibTrans" cxnId="{961D10A7-001F-45A6-B176-D02E121158DF}">
      <dgm:prSet/>
      <dgm:spPr/>
      <dgm:t>
        <a:bodyPr/>
        <a:lstStyle/>
        <a:p>
          <a:endParaRPr lang="en-US" sz="1700"/>
        </a:p>
      </dgm:t>
    </dgm:pt>
    <dgm:pt modelId="{8F0F0682-8174-468D-A95D-7A2F732B49D9}" type="parTrans" cxnId="{961D10A7-001F-45A6-B176-D02E121158DF}">
      <dgm:prSet/>
      <dgm:spPr/>
      <dgm:t>
        <a:bodyPr/>
        <a:lstStyle/>
        <a:p>
          <a:endParaRPr lang="en-US" sz="1700"/>
        </a:p>
      </dgm:t>
    </dgm:pt>
    <dgm:pt modelId="{33909990-B776-4667-87AC-E900FC67955D}" type="pres">
      <dgm:prSet presAssocID="{E0FFC065-6CD6-4056-A2BB-FCA1D3DFECE0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889A8C-45D8-45BD-AA5C-E23956E5BD58}" type="pres">
      <dgm:prSet presAssocID="{5962CE05-8F1A-4327-92FE-5ACAD765A2D4}" presName="composite" presStyleCnt="0"/>
      <dgm:spPr/>
    </dgm:pt>
    <dgm:pt modelId="{67F060B0-BC3E-401D-A2FB-429D9FE6386E}" type="pres">
      <dgm:prSet presAssocID="{5962CE05-8F1A-4327-92FE-5ACAD765A2D4}" presName="parentText" presStyleLbl="alignNode1" presStyleIdx="0" presStyleCnt="6" custLinFactNeighborX="0" custLinFactNeighborY="569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44BD8D-0C81-48A6-B6A6-5807B5763DCD}" type="pres">
      <dgm:prSet presAssocID="{5962CE05-8F1A-4327-92FE-5ACAD765A2D4}" presName="descendantText" presStyleLbl="alignAcc1" presStyleIdx="0" presStyleCnt="6" custLinFactNeighborY="8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0A962-0E35-4289-8DD0-A90E1954125D}" type="pres">
      <dgm:prSet presAssocID="{4E22F62F-ADF5-493B-B588-3F3E5673AE6D}" presName="sp" presStyleCnt="0"/>
      <dgm:spPr/>
    </dgm:pt>
    <dgm:pt modelId="{8081C67E-233C-4186-A947-89F3150CE9FB}" type="pres">
      <dgm:prSet presAssocID="{CB5C9616-6EF6-4FAB-8F85-50529AC83A2C}" presName="composite" presStyleCnt="0"/>
      <dgm:spPr/>
    </dgm:pt>
    <dgm:pt modelId="{51B61D84-6D15-49F1-A0D9-029B59B34954}" type="pres">
      <dgm:prSet presAssocID="{CB5C9616-6EF6-4FAB-8F85-50529AC83A2C}" presName="parentText" presStyleLbl="alignNode1" presStyleIdx="1" presStyleCnt="6" custLinFactNeighborY="515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16B10-A98B-4336-ADC9-8A71DC08694B}" type="pres">
      <dgm:prSet presAssocID="{CB5C9616-6EF6-4FAB-8F85-50529AC83A2C}" presName="descendantText" presStyleLbl="alignAcc1" presStyleIdx="1" presStyleCnt="6" custLinFactNeighborX="0" custLinFactNeighborY="10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080B37-96B7-4633-8C61-7AA23EBA5772}" type="pres">
      <dgm:prSet presAssocID="{C728C783-8B85-4312-B0D5-96C0228F7B38}" presName="sp" presStyleCnt="0"/>
      <dgm:spPr/>
    </dgm:pt>
    <dgm:pt modelId="{D455ACFB-FE48-4443-8F13-0FB497C0CF2C}" type="pres">
      <dgm:prSet presAssocID="{D2CC559B-7B39-482C-AE86-859049DEA993}" presName="composite" presStyleCnt="0"/>
      <dgm:spPr/>
    </dgm:pt>
    <dgm:pt modelId="{087095B6-D521-4960-A82F-04B0E157465D}" type="pres">
      <dgm:prSet presAssocID="{D2CC559B-7B39-482C-AE86-859049DEA993}" presName="parentText" presStyleLbl="alignNode1" presStyleIdx="2" presStyleCnt="6" custLinFactNeighborX="10224" custLinFactNeighborY="-5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7F1F8-4EB0-4BBE-B422-B953F6C8299E}" type="pres">
      <dgm:prSet presAssocID="{D2CC559B-7B39-482C-AE86-859049DEA993}" presName="descendantText" presStyleLbl="alignAcc1" presStyleIdx="2" presStyleCnt="6">
        <dgm:presLayoutVars>
          <dgm:bulletEnabled val="1"/>
        </dgm:presLayoutVars>
      </dgm:prSet>
      <dgm:spPr/>
    </dgm:pt>
    <dgm:pt modelId="{DE4214C6-C823-44D1-83F4-F571BE35D180}" type="pres">
      <dgm:prSet presAssocID="{9881C3B8-1B4B-4F26-8DE8-BA2B27AD2368}" presName="sp" presStyleCnt="0"/>
      <dgm:spPr/>
    </dgm:pt>
    <dgm:pt modelId="{F316908A-0101-4CBA-ABCE-B26934502932}" type="pres">
      <dgm:prSet presAssocID="{1E554BFB-F376-4F19-9F9A-94357E6FAC27}" presName="composite" presStyleCnt="0"/>
      <dgm:spPr/>
    </dgm:pt>
    <dgm:pt modelId="{CC77F9AA-8662-4D7A-AD4B-F3502F73186A}" type="pres">
      <dgm:prSet presAssocID="{1E554BFB-F376-4F19-9F9A-94357E6FAC27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86A78-803C-4C22-A7C6-D3EE062B5C7C}" type="pres">
      <dgm:prSet presAssocID="{1E554BFB-F376-4F19-9F9A-94357E6FAC27}" presName="descendantText" presStyleLbl="alignAcc1" presStyleIdx="3" presStyleCnt="6">
        <dgm:presLayoutVars>
          <dgm:bulletEnabled val="1"/>
        </dgm:presLayoutVars>
      </dgm:prSet>
      <dgm:spPr/>
    </dgm:pt>
    <dgm:pt modelId="{5B1CE598-58F4-4766-93EF-273A5A432153}" type="pres">
      <dgm:prSet presAssocID="{8F7F7530-822D-4F19-8738-CFBA7CDA6ABE}" presName="sp" presStyleCnt="0"/>
      <dgm:spPr/>
    </dgm:pt>
    <dgm:pt modelId="{49194185-9325-45CB-A10F-DF2A2991C4B2}" type="pres">
      <dgm:prSet presAssocID="{446A1C4D-F9C5-4579-97E0-26C66BB7970B}" presName="composite" presStyleCnt="0"/>
      <dgm:spPr/>
    </dgm:pt>
    <dgm:pt modelId="{6ACB894A-C3B3-46A3-932A-1720E1D1C1E5}" type="pres">
      <dgm:prSet presAssocID="{446A1C4D-F9C5-4579-97E0-26C66BB7970B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2937C-2C01-4777-A287-7EB30BBF6656}" type="pres">
      <dgm:prSet presAssocID="{446A1C4D-F9C5-4579-97E0-26C66BB7970B}" presName="descendantText" presStyleLbl="alignAcc1" presStyleIdx="4" presStyleCnt="6">
        <dgm:presLayoutVars>
          <dgm:bulletEnabled val="1"/>
        </dgm:presLayoutVars>
      </dgm:prSet>
      <dgm:spPr/>
    </dgm:pt>
    <dgm:pt modelId="{83D5CC61-E618-479A-849B-8AE7DA4E9C55}" type="pres">
      <dgm:prSet presAssocID="{E714BCAB-9BDB-487A-ACC0-6734FEF7EDB0}" presName="sp" presStyleCnt="0"/>
      <dgm:spPr/>
    </dgm:pt>
    <dgm:pt modelId="{1BDD079B-4C01-4F37-B31E-8DE7079B35AB}" type="pres">
      <dgm:prSet presAssocID="{BB4D8B2E-5054-43A6-B566-D90EC562A3ED}" presName="composite" presStyleCnt="0"/>
      <dgm:spPr/>
    </dgm:pt>
    <dgm:pt modelId="{7469A16F-B974-40ED-8C2E-7E605F52B75C}" type="pres">
      <dgm:prSet presAssocID="{BB4D8B2E-5054-43A6-B566-D90EC562A3ED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FD5884-60AB-4675-8D15-95D73C86BFEF}" type="pres">
      <dgm:prSet presAssocID="{BB4D8B2E-5054-43A6-B566-D90EC562A3ED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46BEF4FD-C6DF-4011-9BFF-8D44D02C5B41}" type="presOf" srcId="{5962CE05-8F1A-4327-92FE-5ACAD765A2D4}" destId="{67F060B0-BC3E-401D-A2FB-429D9FE6386E}" srcOrd="0" destOrd="0" presId="urn:microsoft.com/office/officeart/2005/8/layout/chevron2"/>
    <dgm:cxn modelId="{E6D120D9-A4C5-4F05-9F0F-0D1796897BFB}" type="presOf" srcId="{BB4D8B2E-5054-43A6-B566-D90EC562A3ED}" destId="{7469A16F-B974-40ED-8C2E-7E605F52B75C}" srcOrd="0" destOrd="0" presId="urn:microsoft.com/office/officeart/2005/8/layout/chevron2"/>
    <dgm:cxn modelId="{35F1CFE4-A078-4D92-AFFD-B6581D9BB34A}" srcId="{E0FFC065-6CD6-4056-A2BB-FCA1D3DFECE0}" destId="{CB5C9616-6EF6-4FAB-8F85-50529AC83A2C}" srcOrd="1" destOrd="0" parTransId="{498DDF70-B968-4EFD-AB4A-FE1B0221333A}" sibTransId="{C728C783-8B85-4312-B0D5-96C0228F7B38}"/>
    <dgm:cxn modelId="{DF480E4A-3356-4239-9AD5-240E467376CF}" type="presOf" srcId="{0AA00487-2FD3-4CE6-9B73-E7C916B95B6C}" destId="{2144BD8D-0C81-48A6-B6A6-5807B5763DCD}" srcOrd="0" destOrd="0" presId="urn:microsoft.com/office/officeart/2005/8/layout/chevron2"/>
    <dgm:cxn modelId="{8E5F6BD1-1331-4D0A-968A-3774489AB6F7}" type="presOf" srcId="{446A1C4D-F9C5-4579-97E0-26C66BB7970B}" destId="{6ACB894A-C3B3-46A3-932A-1720E1D1C1E5}" srcOrd="0" destOrd="0" presId="urn:microsoft.com/office/officeart/2005/8/layout/chevron2"/>
    <dgm:cxn modelId="{8EEDBEC3-AD18-44B0-AC17-AEC0B1ED2563}" srcId="{5962CE05-8F1A-4327-92FE-5ACAD765A2D4}" destId="{0AA00487-2FD3-4CE6-9B73-E7C916B95B6C}" srcOrd="0" destOrd="0" parTransId="{8DA45DAD-AE83-4613-8C42-D730961113A3}" sibTransId="{0E1F73B1-EDFA-4D40-9BE6-97692E2B0DFF}"/>
    <dgm:cxn modelId="{A53643E9-5D50-4DF1-8439-4021CB5E8AFF}" type="presOf" srcId="{D2CC559B-7B39-482C-AE86-859049DEA993}" destId="{087095B6-D521-4960-A82F-04B0E157465D}" srcOrd="0" destOrd="0" presId="urn:microsoft.com/office/officeart/2005/8/layout/chevron2"/>
    <dgm:cxn modelId="{CCC4E7B4-205D-4005-8E6F-8DB292ED22FA}" type="presOf" srcId="{CB5C9616-6EF6-4FAB-8F85-50529AC83A2C}" destId="{51B61D84-6D15-49F1-A0D9-029B59B34954}" srcOrd="0" destOrd="0" presId="urn:microsoft.com/office/officeart/2005/8/layout/chevron2"/>
    <dgm:cxn modelId="{EBCAA05A-EAD6-4CBD-980C-DAB3E69C010A}" type="presOf" srcId="{E0FFC065-6CD6-4056-A2BB-FCA1D3DFECE0}" destId="{33909990-B776-4667-87AC-E900FC67955D}" srcOrd="0" destOrd="0" presId="urn:microsoft.com/office/officeart/2005/8/layout/chevron2"/>
    <dgm:cxn modelId="{F7EBAAD0-3195-4F6B-AD80-CDCBE1779857}" srcId="{E0FFC065-6CD6-4056-A2BB-FCA1D3DFECE0}" destId="{446A1C4D-F9C5-4579-97E0-26C66BB7970B}" srcOrd="4" destOrd="0" parTransId="{17624E6F-AC67-4DE5-9C14-0C5985534B5E}" sibTransId="{E714BCAB-9BDB-487A-ACC0-6734FEF7EDB0}"/>
    <dgm:cxn modelId="{A883DA84-CECB-4233-BF01-9E1AF7C9167F}" srcId="{E0FFC065-6CD6-4056-A2BB-FCA1D3DFECE0}" destId="{BB4D8B2E-5054-43A6-B566-D90EC562A3ED}" srcOrd="5" destOrd="0" parTransId="{051CAD22-4D16-4328-B35B-EBDB5693AF2A}" sibTransId="{CF30F4C5-63C0-495C-9EC9-B8601E4AF4A1}"/>
    <dgm:cxn modelId="{311A1BFB-B64D-48B8-91C1-7EB6374EF2A1}" type="presOf" srcId="{1E554BFB-F376-4F19-9F9A-94357E6FAC27}" destId="{CC77F9AA-8662-4D7A-AD4B-F3502F73186A}" srcOrd="0" destOrd="0" presId="urn:microsoft.com/office/officeart/2005/8/layout/chevron2"/>
    <dgm:cxn modelId="{29FD11F8-00D7-4BE9-9418-8F8E4EB6F2E1}" srcId="{E0FFC065-6CD6-4056-A2BB-FCA1D3DFECE0}" destId="{1E554BFB-F376-4F19-9F9A-94357E6FAC27}" srcOrd="3" destOrd="0" parTransId="{FDC8163A-D17F-474B-BC30-1AF96369295F}" sibTransId="{8F7F7530-822D-4F19-8738-CFBA7CDA6ABE}"/>
    <dgm:cxn modelId="{961D10A7-001F-45A6-B176-D02E121158DF}" srcId="{E0FFC065-6CD6-4056-A2BB-FCA1D3DFECE0}" destId="{5962CE05-8F1A-4327-92FE-5ACAD765A2D4}" srcOrd="0" destOrd="0" parTransId="{8F0F0682-8174-468D-A95D-7A2F732B49D9}" sibTransId="{4E22F62F-ADF5-493B-B588-3F3E5673AE6D}"/>
    <dgm:cxn modelId="{AA7D5E64-7BC7-4508-8ADA-56F59B152DBB}" srcId="{E0FFC065-6CD6-4056-A2BB-FCA1D3DFECE0}" destId="{D2CC559B-7B39-482C-AE86-859049DEA993}" srcOrd="2" destOrd="0" parTransId="{19A50CFF-87C9-402A-9BDE-B3771D658222}" sibTransId="{9881C3B8-1B4B-4F26-8DE8-BA2B27AD2368}"/>
    <dgm:cxn modelId="{3AACF207-8A22-4F4F-850A-0ADB24C9A23C}" type="presParOf" srcId="{33909990-B776-4667-87AC-E900FC67955D}" destId="{EC889A8C-45D8-45BD-AA5C-E23956E5BD58}" srcOrd="0" destOrd="0" presId="urn:microsoft.com/office/officeart/2005/8/layout/chevron2"/>
    <dgm:cxn modelId="{21A8796C-8E70-4A66-B0F8-ABFE961A2DBE}" type="presParOf" srcId="{EC889A8C-45D8-45BD-AA5C-E23956E5BD58}" destId="{67F060B0-BC3E-401D-A2FB-429D9FE6386E}" srcOrd="0" destOrd="0" presId="urn:microsoft.com/office/officeart/2005/8/layout/chevron2"/>
    <dgm:cxn modelId="{99546172-624F-42F7-A239-80AFD723F53A}" type="presParOf" srcId="{EC889A8C-45D8-45BD-AA5C-E23956E5BD58}" destId="{2144BD8D-0C81-48A6-B6A6-5807B5763DCD}" srcOrd="1" destOrd="0" presId="urn:microsoft.com/office/officeart/2005/8/layout/chevron2"/>
    <dgm:cxn modelId="{2D6A1DF4-DF2B-475B-9478-A34CEA93CD16}" type="presParOf" srcId="{33909990-B776-4667-87AC-E900FC67955D}" destId="{6940A962-0E35-4289-8DD0-A90E1954125D}" srcOrd="1" destOrd="0" presId="urn:microsoft.com/office/officeart/2005/8/layout/chevron2"/>
    <dgm:cxn modelId="{E2445427-550B-42B3-B434-F3BBCEFC9E13}" type="presParOf" srcId="{33909990-B776-4667-87AC-E900FC67955D}" destId="{8081C67E-233C-4186-A947-89F3150CE9FB}" srcOrd="2" destOrd="0" presId="urn:microsoft.com/office/officeart/2005/8/layout/chevron2"/>
    <dgm:cxn modelId="{BD7A5A5C-C031-4188-BF09-D6176656D137}" type="presParOf" srcId="{8081C67E-233C-4186-A947-89F3150CE9FB}" destId="{51B61D84-6D15-49F1-A0D9-029B59B34954}" srcOrd="0" destOrd="0" presId="urn:microsoft.com/office/officeart/2005/8/layout/chevron2"/>
    <dgm:cxn modelId="{8837A064-CB7B-4F2A-B570-D15AE28D4FCB}" type="presParOf" srcId="{8081C67E-233C-4186-A947-89F3150CE9FB}" destId="{FED16B10-A98B-4336-ADC9-8A71DC08694B}" srcOrd="1" destOrd="0" presId="urn:microsoft.com/office/officeart/2005/8/layout/chevron2"/>
    <dgm:cxn modelId="{FA3940A9-1363-4612-BD51-60A0FD086C51}" type="presParOf" srcId="{33909990-B776-4667-87AC-E900FC67955D}" destId="{31080B37-96B7-4633-8C61-7AA23EBA5772}" srcOrd="3" destOrd="0" presId="urn:microsoft.com/office/officeart/2005/8/layout/chevron2"/>
    <dgm:cxn modelId="{B17C8F81-D43E-45AD-A938-B2069C4C0284}" type="presParOf" srcId="{33909990-B776-4667-87AC-E900FC67955D}" destId="{D455ACFB-FE48-4443-8F13-0FB497C0CF2C}" srcOrd="4" destOrd="0" presId="urn:microsoft.com/office/officeart/2005/8/layout/chevron2"/>
    <dgm:cxn modelId="{C57E4A64-8C8A-4A35-BB58-DFB19FC60712}" type="presParOf" srcId="{D455ACFB-FE48-4443-8F13-0FB497C0CF2C}" destId="{087095B6-D521-4960-A82F-04B0E157465D}" srcOrd="0" destOrd="0" presId="urn:microsoft.com/office/officeart/2005/8/layout/chevron2"/>
    <dgm:cxn modelId="{6E4C42F9-FC45-498B-82B4-B48370AA075F}" type="presParOf" srcId="{D455ACFB-FE48-4443-8F13-0FB497C0CF2C}" destId="{F907F1F8-4EB0-4BBE-B422-B953F6C8299E}" srcOrd="1" destOrd="0" presId="urn:microsoft.com/office/officeart/2005/8/layout/chevron2"/>
    <dgm:cxn modelId="{F24DECEF-44E6-4433-9EE8-6AF3E722D132}" type="presParOf" srcId="{33909990-B776-4667-87AC-E900FC67955D}" destId="{DE4214C6-C823-44D1-83F4-F571BE35D180}" srcOrd="5" destOrd="0" presId="urn:microsoft.com/office/officeart/2005/8/layout/chevron2"/>
    <dgm:cxn modelId="{A6A5D2EC-03C7-4302-A6E1-0D836086548E}" type="presParOf" srcId="{33909990-B776-4667-87AC-E900FC67955D}" destId="{F316908A-0101-4CBA-ABCE-B26934502932}" srcOrd="6" destOrd="0" presId="urn:microsoft.com/office/officeart/2005/8/layout/chevron2"/>
    <dgm:cxn modelId="{9B056200-3616-4D34-A17E-272327012319}" type="presParOf" srcId="{F316908A-0101-4CBA-ABCE-B26934502932}" destId="{CC77F9AA-8662-4D7A-AD4B-F3502F73186A}" srcOrd="0" destOrd="0" presId="urn:microsoft.com/office/officeart/2005/8/layout/chevron2"/>
    <dgm:cxn modelId="{34B9EDFD-6ACD-4EA4-8143-C994049AD2C0}" type="presParOf" srcId="{F316908A-0101-4CBA-ABCE-B26934502932}" destId="{56186A78-803C-4C22-A7C6-D3EE062B5C7C}" srcOrd="1" destOrd="0" presId="urn:microsoft.com/office/officeart/2005/8/layout/chevron2"/>
    <dgm:cxn modelId="{71E72F6D-BE02-4B3E-9266-1643928C29EA}" type="presParOf" srcId="{33909990-B776-4667-87AC-E900FC67955D}" destId="{5B1CE598-58F4-4766-93EF-273A5A432153}" srcOrd="7" destOrd="0" presId="urn:microsoft.com/office/officeart/2005/8/layout/chevron2"/>
    <dgm:cxn modelId="{BB4E7C99-AE60-4EE9-87A4-111E51FC347B}" type="presParOf" srcId="{33909990-B776-4667-87AC-E900FC67955D}" destId="{49194185-9325-45CB-A10F-DF2A2991C4B2}" srcOrd="8" destOrd="0" presId="urn:microsoft.com/office/officeart/2005/8/layout/chevron2"/>
    <dgm:cxn modelId="{644AD2BC-A66A-450E-A870-F2FC94400B9B}" type="presParOf" srcId="{49194185-9325-45CB-A10F-DF2A2991C4B2}" destId="{6ACB894A-C3B3-46A3-932A-1720E1D1C1E5}" srcOrd="0" destOrd="0" presId="urn:microsoft.com/office/officeart/2005/8/layout/chevron2"/>
    <dgm:cxn modelId="{AABD901B-3CA0-442F-8952-B94AA5FD935D}" type="presParOf" srcId="{49194185-9325-45CB-A10F-DF2A2991C4B2}" destId="{38D2937C-2C01-4777-A287-7EB30BBF6656}" srcOrd="1" destOrd="0" presId="urn:microsoft.com/office/officeart/2005/8/layout/chevron2"/>
    <dgm:cxn modelId="{3788A4A9-A4BC-4F6D-9F37-9ADF5612D1E1}" type="presParOf" srcId="{33909990-B776-4667-87AC-E900FC67955D}" destId="{83D5CC61-E618-479A-849B-8AE7DA4E9C55}" srcOrd="9" destOrd="0" presId="urn:microsoft.com/office/officeart/2005/8/layout/chevron2"/>
    <dgm:cxn modelId="{2E491F37-DFE1-49EB-85C9-F960BE17C13D}" type="presParOf" srcId="{33909990-B776-4667-87AC-E900FC67955D}" destId="{1BDD079B-4C01-4F37-B31E-8DE7079B35AB}" srcOrd="10" destOrd="0" presId="urn:microsoft.com/office/officeart/2005/8/layout/chevron2"/>
    <dgm:cxn modelId="{ADBE7C24-FF97-4F77-AF79-FEAFBD42AB48}" type="presParOf" srcId="{1BDD079B-4C01-4F37-B31E-8DE7079B35AB}" destId="{7469A16F-B974-40ED-8C2E-7E605F52B75C}" srcOrd="0" destOrd="0" presId="urn:microsoft.com/office/officeart/2005/8/layout/chevron2"/>
    <dgm:cxn modelId="{D83A6817-7654-4509-B07E-ADCC4C42A279}" type="presParOf" srcId="{1BDD079B-4C01-4F37-B31E-8DE7079B35AB}" destId="{7FFD5884-60AB-4675-8D15-95D73C86BFE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FFC065-6CD6-4056-A2BB-FCA1D3DFECE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A00487-2FD3-4CE6-9B73-E7C916B95B6C}">
      <dgm:prSet phldrT="[Text]" custT="1"/>
      <dgm:spPr/>
      <dgm:t>
        <a:bodyPr/>
        <a:lstStyle/>
        <a:p>
          <a:pPr algn="ctr" rtl="1"/>
          <a:r>
            <a:rPr lang="fa-IR" sz="1700" b="1" u="none" dirty="0" smtClean="0">
              <a:solidFill>
                <a:schemeClr val="tx1"/>
              </a:solidFill>
              <a:cs typeface="B Nazanin" panose="00000400000000000000" pitchFamily="2" charset="-78"/>
            </a:rPr>
            <a:t>7</a:t>
          </a:r>
          <a:endParaRPr lang="en-US" sz="1700" b="1" u="none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0E1F73B1-EDFA-4D40-9BE6-97692E2B0DFF}" type="sibTrans" cxnId="{8EEDBEC3-AD18-44B0-AC17-AEC0B1ED2563}">
      <dgm:prSet/>
      <dgm:spPr/>
      <dgm:t>
        <a:bodyPr/>
        <a:lstStyle/>
        <a:p>
          <a:endParaRPr lang="en-US" sz="1700"/>
        </a:p>
      </dgm:t>
    </dgm:pt>
    <dgm:pt modelId="{8DA45DAD-AE83-4613-8C42-D730961113A3}" type="parTrans" cxnId="{8EEDBEC3-AD18-44B0-AC17-AEC0B1ED2563}">
      <dgm:prSet/>
      <dgm:spPr/>
      <dgm:t>
        <a:bodyPr/>
        <a:lstStyle/>
        <a:p>
          <a:endParaRPr lang="en-US" sz="1700"/>
        </a:p>
      </dgm:t>
    </dgm:pt>
    <dgm:pt modelId="{446A1C4D-F9C5-4579-97E0-26C66BB7970B}">
      <dgm:prSet phldrT="[Text]" custT="1"/>
      <dgm:spPr/>
      <dgm:t>
        <a:bodyPr/>
        <a:lstStyle/>
        <a:p>
          <a:pPr algn="ctr" rtl="1"/>
          <a:r>
            <a:rPr lang="fa-IR" sz="1700" b="1" dirty="0" smtClean="0">
              <a:solidFill>
                <a:schemeClr val="tx1"/>
              </a:solidFill>
              <a:cs typeface="B Nazanin" panose="00000400000000000000" pitchFamily="2" charset="-78"/>
            </a:rPr>
            <a:t>11</a:t>
          </a:r>
          <a:endParaRPr lang="en-US" sz="17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E714BCAB-9BDB-487A-ACC0-6734FEF7EDB0}" type="sibTrans" cxnId="{F7EBAAD0-3195-4F6B-AD80-CDCBE1779857}">
      <dgm:prSet/>
      <dgm:spPr/>
      <dgm:t>
        <a:bodyPr/>
        <a:lstStyle/>
        <a:p>
          <a:endParaRPr lang="en-US" sz="1700"/>
        </a:p>
      </dgm:t>
    </dgm:pt>
    <dgm:pt modelId="{17624E6F-AC67-4DE5-9C14-0C5985534B5E}" type="parTrans" cxnId="{F7EBAAD0-3195-4F6B-AD80-CDCBE1779857}">
      <dgm:prSet/>
      <dgm:spPr/>
      <dgm:t>
        <a:bodyPr/>
        <a:lstStyle/>
        <a:p>
          <a:endParaRPr lang="en-US" sz="1700"/>
        </a:p>
      </dgm:t>
    </dgm:pt>
    <dgm:pt modelId="{1E554BFB-F376-4F19-9F9A-94357E6FAC27}">
      <dgm:prSet phldrT="[Text]" custT="1"/>
      <dgm:spPr/>
      <dgm:t>
        <a:bodyPr/>
        <a:lstStyle/>
        <a:p>
          <a:pPr algn="ctr" rtl="1"/>
          <a:r>
            <a:rPr lang="fa-IR" sz="1700" b="1" u="none" dirty="0" smtClean="0">
              <a:solidFill>
                <a:schemeClr val="tx1"/>
              </a:solidFill>
              <a:cs typeface="B Nazanin" panose="00000400000000000000" pitchFamily="2" charset="-78"/>
            </a:rPr>
            <a:t>10</a:t>
          </a:r>
          <a:endParaRPr lang="en-US" sz="1700" b="1" u="none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8F7F7530-822D-4F19-8738-CFBA7CDA6ABE}" type="sibTrans" cxnId="{29FD11F8-00D7-4BE9-9418-8F8E4EB6F2E1}">
      <dgm:prSet/>
      <dgm:spPr/>
      <dgm:t>
        <a:bodyPr/>
        <a:lstStyle/>
        <a:p>
          <a:endParaRPr lang="en-US" sz="1700"/>
        </a:p>
      </dgm:t>
    </dgm:pt>
    <dgm:pt modelId="{FDC8163A-D17F-474B-BC30-1AF96369295F}" type="parTrans" cxnId="{29FD11F8-00D7-4BE9-9418-8F8E4EB6F2E1}">
      <dgm:prSet/>
      <dgm:spPr/>
      <dgm:t>
        <a:bodyPr/>
        <a:lstStyle/>
        <a:p>
          <a:endParaRPr lang="en-US" sz="1700"/>
        </a:p>
      </dgm:t>
    </dgm:pt>
    <dgm:pt modelId="{D2CC559B-7B39-482C-AE86-859049DEA993}">
      <dgm:prSet phldrT="[Text]" custT="1"/>
      <dgm:spPr/>
      <dgm:t>
        <a:bodyPr/>
        <a:lstStyle/>
        <a:p>
          <a:pPr algn="ctr" rtl="1"/>
          <a:r>
            <a:rPr lang="fa-IR" sz="1700" b="1" dirty="0" smtClean="0">
              <a:solidFill>
                <a:schemeClr val="tx1"/>
              </a:solidFill>
              <a:cs typeface="B Nazanin" panose="00000400000000000000" pitchFamily="2" charset="-78"/>
            </a:rPr>
            <a:t>9</a:t>
          </a:r>
          <a:endParaRPr lang="en-US" sz="17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9881C3B8-1B4B-4F26-8DE8-BA2B27AD2368}" type="sibTrans" cxnId="{AA7D5E64-7BC7-4508-8ADA-56F59B152DBB}">
      <dgm:prSet/>
      <dgm:spPr/>
      <dgm:t>
        <a:bodyPr/>
        <a:lstStyle/>
        <a:p>
          <a:endParaRPr lang="en-US" sz="1700"/>
        </a:p>
      </dgm:t>
    </dgm:pt>
    <dgm:pt modelId="{19A50CFF-87C9-402A-9BDE-B3771D658222}" type="parTrans" cxnId="{AA7D5E64-7BC7-4508-8ADA-56F59B152DBB}">
      <dgm:prSet/>
      <dgm:spPr/>
      <dgm:t>
        <a:bodyPr/>
        <a:lstStyle/>
        <a:p>
          <a:endParaRPr lang="en-US" sz="1700"/>
        </a:p>
      </dgm:t>
    </dgm:pt>
    <dgm:pt modelId="{E82F1C68-D4F0-4512-965E-265E6A4E54DD}">
      <dgm:prSet phldrT="[Text]" custT="1"/>
      <dgm:spPr/>
      <dgm:t>
        <a:bodyPr/>
        <a:lstStyle/>
        <a:p>
          <a:pPr algn="ctr" rtl="1"/>
          <a:r>
            <a:rPr lang="fa-IR" sz="1700" b="1" u="none" dirty="0" smtClean="0">
              <a:solidFill>
                <a:schemeClr val="tx1"/>
              </a:solidFill>
              <a:cs typeface="B Nazanin" panose="00000400000000000000" pitchFamily="2" charset="-78"/>
            </a:rPr>
            <a:t>8</a:t>
          </a:r>
          <a:endParaRPr lang="en-US" sz="1700" b="1" u="none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35977270-2C28-4168-B52D-2F5C4734CD15}" type="sibTrans" cxnId="{DBA7C439-2F27-4CD0-9D8E-A5C81010DB54}">
      <dgm:prSet/>
      <dgm:spPr/>
      <dgm:t>
        <a:bodyPr/>
        <a:lstStyle/>
        <a:p>
          <a:endParaRPr lang="en-US" sz="1700"/>
        </a:p>
      </dgm:t>
    </dgm:pt>
    <dgm:pt modelId="{DEEC27C2-E4CA-4A10-B11F-01C2F85F3D7F}" type="parTrans" cxnId="{DBA7C439-2F27-4CD0-9D8E-A5C81010DB54}">
      <dgm:prSet/>
      <dgm:spPr/>
      <dgm:t>
        <a:bodyPr/>
        <a:lstStyle/>
        <a:p>
          <a:endParaRPr lang="en-US" sz="1700"/>
        </a:p>
      </dgm:t>
    </dgm:pt>
    <dgm:pt modelId="{33909990-B776-4667-87AC-E900FC67955D}" type="pres">
      <dgm:prSet presAssocID="{E0FFC065-6CD6-4056-A2BB-FCA1D3DFECE0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873122-474B-40A2-816F-8C35702F5C78}" type="pres">
      <dgm:prSet presAssocID="{0AA00487-2FD3-4CE6-9B73-E7C916B95B6C}" presName="composite" presStyleCnt="0"/>
      <dgm:spPr/>
    </dgm:pt>
    <dgm:pt modelId="{C692C46C-4B0C-439E-B7A7-6B5266AF2003}" type="pres">
      <dgm:prSet presAssocID="{0AA00487-2FD3-4CE6-9B73-E7C916B95B6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9692E-7B3D-445D-BE97-7CE11AFED2AB}" type="pres">
      <dgm:prSet presAssocID="{0AA00487-2FD3-4CE6-9B73-E7C916B95B6C}" presName="descendantText" presStyleLbl="alignAcc1" presStyleIdx="0" presStyleCnt="5">
        <dgm:presLayoutVars>
          <dgm:bulletEnabled val="1"/>
        </dgm:presLayoutVars>
      </dgm:prSet>
      <dgm:spPr/>
    </dgm:pt>
    <dgm:pt modelId="{EF59F2ED-FBAD-492D-AA4B-6FA0A94B8427}" type="pres">
      <dgm:prSet presAssocID="{0E1F73B1-EDFA-4D40-9BE6-97692E2B0DFF}" presName="sp" presStyleCnt="0"/>
      <dgm:spPr/>
    </dgm:pt>
    <dgm:pt modelId="{A0A52EB6-9641-4C65-8C2B-37CF76598CC0}" type="pres">
      <dgm:prSet presAssocID="{E82F1C68-D4F0-4512-965E-265E6A4E54DD}" presName="composite" presStyleCnt="0"/>
      <dgm:spPr/>
    </dgm:pt>
    <dgm:pt modelId="{AE67B56D-6E7E-4E94-8F95-318427F38980}" type="pres">
      <dgm:prSet presAssocID="{E82F1C68-D4F0-4512-965E-265E6A4E54D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0CA1D-5133-4A55-8CE8-D86945474774}" type="pres">
      <dgm:prSet presAssocID="{E82F1C68-D4F0-4512-965E-265E6A4E54DD}" presName="descendantText" presStyleLbl="alignAcc1" presStyleIdx="1" presStyleCnt="5">
        <dgm:presLayoutVars>
          <dgm:bulletEnabled val="1"/>
        </dgm:presLayoutVars>
      </dgm:prSet>
      <dgm:spPr/>
    </dgm:pt>
    <dgm:pt modelId="{5BC09478-FEB4-4B0E-AA5A-5A34CD94D219}" type="pres">
      <dgm:prSet presAssocID="{35977270-2C28-4168-B52D-2F5C4734CD15}" presName="sp" presStyleCnt="0"/>
      <dgm:spPr/>
    </dgm:pt>
    <dgm:pt modelId="{64CFBCB0-92B8-4455-B087-135C331C5932}" type="pres">
      <dgm:prSet presAssocID="{D2CC559B-7B39-482C-AE86-859049DEA993}" presName="composite" presStyleCnt="0"/>
      <dgm:spPr/>
    </dgm:pt>
    <dgm:pt modelId="{1593BC82-9198-4D9F-8544-145BA03B72C3}" type="pres">
      <dgm:prSet presAssocID="{D2CC559B-7B39-482C-AE86-859049DEA993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4E5F8-47EF-4542-98B7-494417079733}" type="pres">
      <dgm:prSet presAssocID="{D2CC559B-7B39-482C-AE86-859049DEA993}" presName="descendantText" presStyleLbl="alignAcc1" presStyleIdx="2" presStyleCnt="5">
        <dgm:presLayoutVars>
          <dgm:bulletEnabled val="1"/>
        </dgm:presLayoutVars>
      </dgm:prSet>
      <dgm:spPr/>
    </dgm:pt>
    <dgm:pt modelId="{ADE34079-798E-4C31-BD9A-BAB789CC2CAC}" type="pres">
      <dgm:prSet presAssocID="{9881C3B8-1B4B-4F26-8DE8-BA2B27AD2368}" presName="sp" presStyleCnt="0"/>
      <dgm:spPr/>
    </dgm:pt>
    <dgm:pt modelId="{ACDEFBA6-28B2-45EA-B895-B798470567DC}" type="pres">
      <dgm:prSet presAssocID="{1E554BFB-F376-4F19-9F9A-94357E6FAC27}" presName="composite" presStyleCnt="0"/>
      <dgm:spPr/>
    </dgm:pt>
    <dgm:pt modelId="{C4C06553-FF14-41B1-9B11-3C1B61CF775A}" type="pres">
      <dgm:prSet presAssocID="{1E554BFB-F376-4F19-9F9A-94357E6FAC2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448705-A0DC-4900-A3EA-281E749EACC6}" type="pres">
      <dgm:prSet presAssocID="{1E554BFB-F376-4F19-9F9A-94357E6FAC2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9AE25-8B1A-4055-93DC-B1D0D2983F45}" type="pres">
      <dgm:prSet presAssocID="{8F7F7530-822D-4F19-8738-CFBA7CDA6ABE}" presName="sp" presStyleCnt="0"/>
      <dgm:spPr/>
    </dgm:pt>
    <dgm:pt modelId="{BFA80D3E-C76D-4191-B36A-87BAF6E5C8AC}" type="pres">
      <dgm:prSet presAssocID="{446A1C4D-F9C5-4579-97E0-26C66BB7970B}" presName="composite" presStyleCnt="0"/>
      <dgm:spPr/>
    </dgm:pt>
    <dgm:pt modelId="{7500DA07-4E78-4A10-A883-C9540E5ABC0E}" type="pres">
      <dgm:prSet presAssocID="{446A1C4D-F9C5-4579-97E0-26C66BB7970B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0C7660-7273-4914-A681-33014528B3F7}" type="pres">
      <dgm:prSet presAssocID="{446A1C4D-F9C5-4579-97E0-26C66BB7970B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8B3F7EA7-A829-4D9D-98E1-18172719AD21}" type="presOf" srcId="{E0FFC065-6CD6-4056-A2BB-FCA1D3DFECE0}" destId="{33909990-B776-4667-87AC-E900FC67955D}" srcOrd="0" destOrd="0" presId="urn:microsoft.com/office/officeart/2005/8/layout/chevron2"/>
    <dgm:cxn modelId="{8EEDBEC3-AD18-44B0-AC17-AEC0B1ED2563}" srcId="{E0FFC065-6CD6-4056-A2BB-FCA1D3DFECE0}" destId="{0AA00487-2FD3-4CE6-9B73-E7C916B95B6C}" srcOrd="0" destOrd="0" parTransId="{8DA45DAD-AE83-4613-8C42-D730961113A3}" sibTransId="{0E1F73B1-EDFA-4D40-9BE6-97692E2B0DFF}"/>
    <dgm:cxn modelId="{B51D0F7A-4F83-4C36-960F-CBC6AF93DDF5}" type="presOf" srcId="{E82F1C68-D4F0-4512-965E-265E6A4E54DD}" destId="{AE67B56D-6E7E-4E94-8F95-318427F38980}" srcOrd="0" destOrd="0" presId="urn:microsoft.com/office/officeart/2005/8/layout/chevron2"/>
    <dgm:cxn modelId="{29FD11F8-00D7-4BE9-9418-8F8E4EB6F2E1}" srcId="{E0FFC065-6CD6-4056-A2BB-FCA1D3DFECE0}" destId="{1E554BFB-F376-4F19-9F9A-94357E6FAC27}" srcOrd="3" destOrd="0" parTransId="{FDC8163A-D17F-474B-BC30-1AF96369295F}" sibTransId="{8F7F7530-822D-4F19-8738-CFBA7CDA6ABE}"/>
    <dgm:cxn modelId="{AF07A4FF-C1AA-4512-85D4-92F2C43DB50A}" type="presOf" srcId="{D2CC559B-7B39-482C-AE86-859049DEA993}" destId="{1593BC82-9198-4D9F-8544-145BA03B72C3}" srcOrd="0" destOrd="0" presId="urn:microsoft.com/office/officeart/2005/8/layout/chevron2"/>
    <dgm:cxn modelId="{2D165A43-92A9-4938-AF55-C729277199B3}" type="presOf" srcId="{446A1C4D-F9C5-4579-97E0-26C66BB7970B}" destId="{7500DA07-4E78-4A10-A883-C9540E5ABC0E}" srcOrd="0" destOrd="0" presId="urn:microsoft.com/office/officeart/2005/8/layout/chevron2"/>
    <dgm:cxn modelId="{AA7D5E64-7BC7-4508-8ADA-56F59B152DBB}" srcId="{E0FFC065-6CD6-4056-A2BB-FCA1D3DFECE0}" destId="{D2CC559B-7B39-482C-AE86-859049DEA993}" srcOrd="2" destOrd="0" parTransId="{19A50CFF-87C9-402A-9BDE-B3771D658222}" sibTransId="{9881C3B8-1B4B-4F26-8DE8-BA2B27AD2368}"/>
    <dgm:cxn modelId="{DBA7C439-2F27-4CD0-9D8E-A5C81010DB54}" srcId="{E0FFC065-6CD6-4056-A2BB-FCA1D3DFECE0}" destId="{E82F1C68-D4F0-4512-965E-265E6A4E54DD}" srcOrd="1" destOrd="0" parTransId="{DEEC27C2-E4CA-4A10-B11F-01C2F85F3D7F}" sibTransId="{35977270-2C28-4168-B52D-2F5C4734CD15}"/>
    <dgm:cxn modelId="{8C5A6502-DEEA-4540-9632-11F5933EA072}" type="presOf" srcId="{1E554BFB-F376-4F19-9F9A-94357E6FAC27}" destId="{C4C06553-FF14-41B1-9B11-3C1B61CF775A}" srcOrd="0" destOrd="0" presId="urn:microsoft.com/office/officeart/2005/8/layout/chevron2"/>
    <dgm:cxn modelId="{F7EBAAD0-3195-4F6B-AD80-CDCBE1779857}" srcId="{E0FFC065-6CD6-4056-A2BB-FCA1D3DFECE0}" destId="{446A1C4D-F9C5-4579-97E0-26C66BB7970B}" srcOrd="4" destOrd="0" parTransId="{17624E6F-AC67-4DE5-9C14-0C5985534B5E}" sibTransId="{E714BCAB-9BDB-487A-ACC0-6734FEF7EDB0}"/>
    <dgm:cxn modelId="{F7767E14-8C15-4D9C-9150-1E917A6F6CAF}" type="presOf" srcId="{0AA00487-2FD3-4CE6-9B73-E7C916B95B6C}" destId="{C692C46C-4B0C-439E-B7A7-6B5266AF2003}" srcOrd="0" destOrd="0" presId="urn:microsoft.com/office/officeart/2005/8/layout/chevron2"/>
    <dgm:cxn modelId="{DBBE3BE6-0EF1-4742-92F3-C79D7C191B36}" type="presParOf" srcId="{33909990-B776-4667-87AC-E900FC67955D}" destId="{A7873122-474B-40A2-816F-8C35702F5C78}" srcOrd="0" destOrd="0" presId="urn:microsoft.com/office/officeart/2005/8/layout/chevron2"/>
    <dgm:cxn modelId="{82382E52-8E9A-41EC-A61F-639AFD95B366}" type="presParOf" srcId="{A7873122-474B-40A2-816F-8C35702F5C78}" destId="{C692C46C-4B0C-439E-B7A7-6B5266AF2003}" srcOrd="0" destOrd="0" presId="urn:microsoft.com/office/officeart/2005/8/layout/chevron2"/>
    <dgm:cxn modelId="{C7F63A73-504F-4F39-927A-866401A6D99D}" type="presParOf" srcId="{A7873122-474B-40A2-816F-8C35702F5C78}" destId="{B8E9692E-7B3D-445D-BE97-7CE11AFED2AB}" srcOrd="1" destOrd="0" presId="urn:microsoft.com/office/officeart/2005/8/layout/chevron2"/>
    <dgm:cxn modelId="{825643D4-24B4-4450-A467-50418BB52197}" type="presParOf" srcId="{33909990-B776-4667-87AC-E900FC67955D}" destId="{EF59F2ED-FBAD-492D-AA4B-6FA0A94B8427}" srcOrd="1" destOrd="0" presId="urn:microsoft.com/office/officeart/2005/8/layout/chevron2"/>
    <dgm:cxn modelId="{669431BA-A11F-4E2C-BD79-CFEE24652F97}" type="presParOf" srcId="{33909990-B776-4667-87AC-E900FC67955D}" destId="{A0A52EB6-9641-4C65-8C2B-37CF76598CC0}" srcOrd="2" destOrd="0" presId="urn:microsoft.com/office/officeart/2005/8/layout/chevron2"/>
    <dgm:cxn modelId="{3BF6DA35-192F-4310-9C3A-D42270716A90}" type="presParOf" srcId="{A0A52EB6-9641-4C65-8C2B-37CF76598CC0}" destId="{AE67B56D-6E7E-4E94-8F95-318427F38980}" srcOrd="0" destOrd="0" presId="urn:microsoft.com/office/officeart/2005/8/layout/chevron2"/>
    <dgm:cxn modelId="{4047A20F-3A98-4D16-97D5-752ADA42382A}" type="presParOf" srcId="{A0A52EB6-9641-4C65-8C2B-37CF76598CC0}" destId="{AC40CA1D-5133-4A55-8CE8-D86945474774}" srcOrd="1" destOrd="0" presId="urn:microsoft.com/office/officeart/2005/8/layout/chevron2"/>
    <dgm:cxn modelId="{F69E1EB2-0C03-4F9B-9D67-FD2F1CDCD2D0}" type="presParOf" srcId="{33909990-B776-4667-87AC-E900FC67955D}" destId="{5BC09478-FEB4-4B0E-AA5A-5A34CD94D219}" srcOrd="3" destOrd="0" presId="urn:microsoft.com/office/officeart/2005/8/layout/chevron2"/>
    <dgm:cxn modelId="{30196B6F-2A0B-48F5-83AC-1B898CD797A0}" type="presParOf" srcId="{33909990-B776-4667-87AC-E900FC67955D}" destId="{64CFBCB0-92B8-4455-B087-135C331C5932}" srcOrd="4" destOrd="0" presId="urn:microsoft.com/office/officeart/2005/8/layout/chevron2"/>
    <dgm:cxn modelId="{12FC8897-B88B-4ACF-B8D2-2F6CF4677454}" type="presParOf" srcId="{64CFBCB0-92B8-4455-B087-135C331C5932}" destId="{1593BC82-9198-4D9F-8544-145BA03B72C3}" srcOrd="0" destOrd="0" presId="urn:microsoft.com/office/officeart/2005/8/layout/chevron2"/>
    <dgm:cxn modelId="{E62C63E8-56AB-4CA6-A6EA-9067DBA4C274}" type="presParOf" srcId="{64CFBCB0-92B8-4455-B087-135C331C5932}" destId="{B584E5F8-47EF-4542-98B7-494417079733}" srcOrd="1" destOrd="0" presId="urn:microsoft.com/office/officeart/2005/8/layout/chevron2"/>
    <dgm:cxn modelId="{5ED8AA8F-EBC8-4842-9717-87C79613A751}" type="presParOf" srcId="{33909990-B776-4667-87AC-E900FC67955D}" destId="{ADE34079-798E-4C31-BD9A-BAB789CC2CAC}" srcOrd="5" destOrd="0" presId="urn:microsoft.com/office/officeart/2005/8/layout/chevron2"/>
    <dgm:cxn modelId="{BB1FA904-96C0-4FA0-8ABC-1251B6F7E372}" type="presParOf" srcId="{33909990-B776-4667-87AC-E900FC67955D}" destId="{ACDEFBA6-28B2-45EA-B895-B798470567DC}" srcOrd="6" destOrd="0" presId="urn:microsoft.com/office/officeart/2005/8/layout/chevron2"/>
    <dgm:cxn modelId="{772333C6-7559-489A-8A65-39BE3D77EC86}" type="presParOf" srcId="{ACDEFBA6-28B2-45EA-B895-B798470567DC}" destId="{C4C06553-FF14-41B1-9B11-3C1B61CF775A}" srcOrd="0" destOrd="0" presId="urn:microsoft.com/office/officeart/2005/8/layout/chevron2"/>
    <dgm:cxn modelId="{3A1C57BB-5AD1-4D51-98C6-FA3F1342A02D}" type="presParOf" srcId="{ACDEFBA6-28B2-45EA-B895-B798470567DC}" destId="{80448705-A0DC-4900-A3EA-281E749EACC6}" srcOrd="1" destOrd="0" presId="urn:microsoft.com/office/officeart/2005/8/layout/chevron2"/>
    <dgm:cxn modelId="{E9037E35-1EEF-447D-94B6-063E13EF0A92}" type="presParOf" srcId="{33909990-B776-4667-87AC-E900FC67955D}" destId="{B119AE25-8B1A-4055-93DC-B1D0D2983F45}" srcOrd="7" destOrd="0" presId="urn:microsoft.com/office/officeart/2005/8/layout/chevron2"/>
    <dgm:cxn modelId="{CAD3DDAB-F8A5-46FE-B653-C60FC36CDB30}" type="presParOf" srcId="{33909990-B776-4667-87AC-E900FC67955D}" destId="{BFA80D3E-C76D-4191-B36A-87BAF6E5C8AC}" srcOrd="8" destOrd="0" presId="urn:microsoft.com/office/officeart/2005/8/layout/chevron2"/>
    <dgm:cxn modelId="{61B30CA9-0D1C-4028-84DD-F600655E9D87}" type="presParOf" srcId="{BFA80D3E-C76D-4191-B36A-87BAF6E5C8AC}" destId="{7500DA07-4E78-4A10-A883-C9540E5ABC0E}" srcOrd="0" destOrd="0" presId="urn:microsoft.com/office/officeart/2005/8/layout/chevron2"/>
    <dgm:cxn modelId="{C20BFD35-0FB4-474D-B8D2-6F48C2C79320}" type="presParOf" srcId="{BFA80D3E-C76D-4191-B36A-87BAF6E5C8AC}" destId="{1A0C7660-7273-4914-A681-33014528B3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060B0-BC3E-401D-A2FB-429D9FE6386E}">
      <dsp:nvSpPr>
        <dsp:cNvPr id="0" name=""/>
        <dsp:cNvSpPr/>
      </dsp:nvSpPr>
      <dsp:spPr>
        <a:xfrm rot="5400000">
          <a:off x="7043567" y="218077"/>
          <a:ext cx="1037503" cy="7262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1</a:t>
          </a:r>
          <a:endParaRPr lang="en-US" sz="1700" b="1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199193" y="425577"/>
        <a:ext cx="726252" cy="311251"/>
      </dsp:txXfrm>
    </dsp:sp>
    <dsp:sp modelId="{2144BD8D-0C81-48A6-B6A6-5807B5763DCD}">
      <dsp:nvSpPr>
        <dsp:cNvPr id="0" name=""/>
        <dsp:cNvSpPr/>
      </dsp:nvSpPr>
      <dsp:spPr>
        <a:xfrm rot="16200000">
          <a:off x="3262230" y="-3199750"/>
          <a:ext cx="674731" cy="7199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20904" bIns="10795" numCol="1" spcCol="1270" anchor="ctr" anchorCtr="0">
          <a:noAutofit/>
        </a:bodyPr>
        <a:lstStyle/>
        <a:p>
          <a:pPr marL="171450" lvl="1" indent="-171450" algn="justLow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</dsp:txBody>
      <dsp:txXfrm rot="5400000">
        <a:off x="32938" y="95418"/>
        <a:ext cx="7166254" cy="608855"/>
      </dsp:txXfrm>
    </dsp:sp>
    <dsp:sp modelId="{51B61D84-6D15-49F1-A0D9-029B59B34954}">
      <dsp:nvSpPr>
        <dsp:cNvPr id="0" name=""/>
        <dsp:cNvSpPr/>
      </dsp:nvSpPr>
      <dsp:spPr>
        <a:xfrm rot="5400000">
          <a:off x="7043567" y="1153263"/>
          <a:ext cx="1037503" cy="7262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u="none" kern="1200" dirty="0" smtClean="0">
              <a:solidFill>
                <a:schemeClr val="tx1"/>
              </a:solidFill>
              <a:cs typeface="B Nazanin" panose="00000400000000000000" pitchFamily="2" charset="-78"/>
            </a:rPr>
            <a:t>2</a:t>
          </a:r>
          <a:endParaRPr lang="en-US" sz="1700" b="1" u="none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199193" y="1360763"/>
        <a:ext cx="726252" cy="311251"/>
      </dsp:txXfrm>
    </dsp:sp>
    <dsp:sp modelId="{FED16B10-A98B-4336-ADC9-8A71DC08694B}">
      <dsp:nvSpPr>
        <dsp:cNvPr id="0" name=""/>
        <dsp:cNvSpPr/>
      </dsp:nvSpPr>
      <dsp:spPr>
        <a:xfrm rot="16200000">
          <a:off x="3262407" y="-2245490"/>
          <a:ext cx="674377" cy="7199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095B6-D521-4960-A82F-04B0E157465D}">
      <dsp:nvSpPr>
        <dsp:cNvPr id="0" name=""/>
        <dsp:cNvSpPr/>
      </dsp:nvSpPr>
      <dsp:spPr>
        <a:xfrm rot="5400000">
          <a:off x="7043567" y="2035018"/>
          <a:ext cx="1037503" cy="7262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3</a:t>
          </a:r>
          <a:endParaRPr lang="en-US" sz="1700" b="1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199193" y="2242518"/>
        <a:ext cx="726252" cy="311251"/>
      </dsp:txXfrm>
    </dsp:sp>
    <dsp:sp modelId="{F907F1F8-4EB0-4BBE-B422-B953F6C8299E}">
      <dsp:nvSpPr>
        <dsp:cNvPr id="0" name=""/>
        <dsp:cNvSpPr/>
      </dsp:nvSpPr>
      <dsp:spPr>
        <a:xfrm rot="16200000">
          <a:off x="3262407" y="-1377402"/>
          <a:ext cx="674377" cy="7199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7F9AA-8662-4D7A-AD4B-F3502F73186A}">
      <dsp:nvSpPr>
        <dsp:cNvPr id="0" name=""/>
        <dsp:cNvSpPr/>
      </dsp:nvSpPr>
      <dsp:spPr>
        <a:xfrm rot="5400000">
          <a:off x="7043567" y="2981450"/>
          <a:ext cx="1037503" cy="7262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4</a:t>
          </a:r>
          <a:endParaRPr lang="en-US" sz="1700" b="1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199193" y="3188950"/>
        <a:ext cx="726252" cy="311251"/>
      </dsp:txXfrm>
    </dsp:sp>
    <dsp:sp modelId="{56186A78-803C-4C22-A7C6-D3EE062B5C7C}">
      <dsp:nvSpPr>
        <dsp:cNvPr id="0" name=""/>
        <dsp:cNvSpPr/>
      </dsp:nvSpPr>
      <dsp:spPr>
        <a:xfrm rot="16200000">
          <a:off x="3262407" y="-436582"/>
          <a:ext cx="674377" cy="7199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B894A-C3B3-46A3-932A-1720E1D1C1E5}">
      <dsp:nvSpPr>
        <dsp:cNvPr id="0" name=""/>
        <dsp:cNvSpPr/>
      </dsp:nvSpPr>
      <dsp:spPr>
        <a:xfrm rot="5400000">
          <a:off x="7043567" y="3922270"/>
          <a:ext cx="1037503" cy="7262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5</a:t>
          </a:r>
          <a:endParaRPr lang="en-US" sz="1700" b="1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199193" y="4129770"/>
        <a:ext cx="726252" cy="311251"/>
      </dsp:txXfrm>
    </dsp:sp>
    <dsp:sp modelId="{38D2937C-2C01-4777-A287-7EB30BBF6656}">
      <dsp:nvSpPr>
        <dsp:cNvPr id="0" name=""/>
        <dsp:cNvSpPr/>
      </dsp:nvSpPr>
      <dsp:spPr>
        <a:xfrm rot="16200000">
          <a:off x="3262407" y="504236"/>
          <a:ext cx="674377" cy="7199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9A16F-B974-40ED-8C2E-7E605F52B75C}">
      <dsp:nvSpPr>
        <dsp:cNvPr id="0" name=""/>
        <dsp:cNvSpPr/>
      </dsp:nvSpPr>
      <dsp:spPr>
        <a:xfrm rot="5400000">
          <a:off x="7043567" y="4863089"/>
          <a:ext cx="1037503" cy="7262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6</a:t>
          </a:r>
          <a:endParaRPr lang="en-US" sz="1700" b="1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199193" y="5070589"/>
        <a:ext cx="726252" cy="311251"/>
      </dsp:txXfrm>
    </dsp:sp>
    <dsp:sp modelId="{7FFD5884-60AB-4675-8D15-95D73C86BFEF}">
      <dsp:nvSpPr>
        <dsp:cNvPr id="0" name=""/>
        <dsp:cNvSpPr/>
      </dsp:nvSpPr>
      <dsp:spPr>
        <a:xfrm rot="16200000">
          <a:off x="3262407" y="1445056"/>
          <a:ext cx="674377" cy="7199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2C46C-4B0C-439E-B7A7-6B5266AF2003}">
      <dsp:nvSpPr>
        <dsp:cNvPr id="0" name=""/>
        <dsp:cNvSpPr/>
      </dsp:nvSpPr>
      <dsp:spPr>
        <a:xfrm rot="5400000">
          <a:off x="7513242" y="186924"/>
          <a:ext cx="1242010" cy="8694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u="none" kern="1200" dirty="0" smtClean="0">
              <a:solidFill>
                <a:schemeClr val="tx1"/>
              </a:solidFill>
              <a:cs typeface="B Nazanin" panose="00000400000000000000" pitchFamily="2" charset="-78"/>
            </a:rPr>
            <a:t>7</a:t>
          </a:r>
          <a:endParaRPr lang="en-US" sz="1700" b="1" u="none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699544" y="435327"/>
        <a:ext cx="869407" cy="372603"/>
      </dsp:txXfrm>
    </dsp:sp>
    <dsp:sp modelId="{B8E9692E-7B3D-445D-BE97-7CE11AFED2AB}">
      <dsp:nvSpPr>
        <dsp:cNvPr id="0" name=""/>
        <dsp:cNvSpPr/>
      </dsp:nvSpPr>
      <dsp:spPr>
        <a:xfrm rot="16200000">
          <a:off x="3446118" y="-3445495"/>
          <a:ext cx="807306" cy="7699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7B56D-6E7E-4E94-8F95-318427F38980}">
      <dsp:nvSpPr>
        <dsp:cNvPr id="0" name=""/>
        <dsp:cNvSpPr/>
      </dsp:nvSpPr>
      <dsp:spPr>
        <a:xfrm rot="5400000">
          <a:off x="7513242" y="1313194"/>
          <a:ext cx="1242010" cy="8694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u="none" kern="1200" dirty="0" smtClean="0">
              <a:solidFill>
                <a:schemeClr val="tx1"/>
              </a:solidFill>
              <a:cs typeface="B Nazanin" panose="00000400000000000000" pitchFamily="2" charset="-78"/>
            </a:rPr>
            <a:t>8</a:t>
          </a:r>
          <a:endParaRPr lang="en-US" sz="1700" b="1" u="none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699544" y="1561597"/>
        <a:ext cx="869407" cy="372603"/>
      </dsp:txXfrm>
    </dsp:sp>
    <dsp:sp modelId="{AC40CA1D-5133-4A55-8CE8-D86945474774}">
      <dsp:nvSpPr>
        <dsp:cNvPr id="0" name=""/>
        <dsp:cNvSpPr/>
      </dsp:nvSpPr>
      <dsp:spPr>
        <a:xfrm rot="16200000">
          <a:off x="3446118" y="-2319226"/>
          <a:ext cx="807306" cy="7699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3BC82-9198-4D9F-8544-145BA03B72C3}">
      <dsp:nvSpPr>
        <dsp:cNvPr id="0" name=""/>
        <dsp:cNvSpPr/>
      </dsp:nvSpPr>
      <dsp:spPr>
        <a:xfrm rot="5400000">
          <a:off x="7513242" y="2439463"/>
          <a:ext cx="1242010" cy="8694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9</a:t>
          </a:r>
          <a:endParaRPr lang="en-US" sz="1700" b="1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699544" y="2687866"/>
        <a:ext cx="869407" cy="372603"/>
      </dsp:txXfrm>
    </dsp:sp>
    <dsp:sp modelId="{B584E5F8-47EF-4542-98B7-494417079733}">
      <dsp:nvSpPr>
        <dsp:cNvPr id="0" name=""/>
        <dsp:cNvSpPr/>
      </dsp:nvSpPr>
      <dsp:spPr>
        <a:xfrm rot="16200000">
          <a:off x="3446118" y="-1192957"/>
          <a:ext cx="807306" cy="7699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06553-FF14-41B1-9B11-3C1B61CF775A}">
      <dsp:nvSpPr>
        <dsp:cNvPr id="0" name=""/>
        <dsp:cNvSpPr/>
      </dsp:nvSpPr>
      <dsp:spPr>
        <a:xfrm rot="5400000">
          <a:off x="7513242" y="3565732"/>
          <a:ext cx="1242010" cy="8694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u="none" kern="1200" dirty="0" smtClean="0">
              <a:solidFill>
                <a:schemeClr val="tx1"/>
              </a:solidFill>
              <a:cs typeface="B Nazanin" panose="00000400000000000000" pitchFamily="2" charset="-78"/>
            </a:rPr>
            <a:t>10</a:t>
          </a:r>
          <a:endParaRPr lang="en-US" sz="1700" b="1" u="none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699544" y="3814135"/>
        <a:ext cx="869407" cy="372603"/>
      </dsp:txXfrm>
    </dsp:sp>
    <dsp:sp modelId="{80448705-A0DC-4900-A3EA-281E749EACC6}">
      <dsp:nvSpPr>
        <dsp:cNvPr id="0" name=""/>
        <dsp:cNvSpPr/>
      </dsp:nvSpPr>
      <dsp:spPr>
        <a:xfrm rot="16200000">
          <a:off x="3446118" y="-66687"/>
          <a:ext cx="807306" cy="7699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0DA07-4E78-4A10-A883-C9540E5ABC0E}">
      <dsp:nvSpPr>
        <dsp:cNvPr id="0" name=""/>
        <dsp:cNvSpPr/>
      </dsp:nvSpPr>
      <dsp:spPr>
        <a:xfrm rot="5400000">
          <a:off x="7513242" y="4692001"/>
          <a:ext cx="1242010" cy="8694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11</a:t>
          </a:r>
          <a:endParaRPr lang="en-US" sz="1700" b="1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-5400000">
        <a:off x="7699544" y="4940404"/>
        <a:ext cx="869407" cy="372603"/>
      </dsp:txXfrm>
    </dsp:sp>
    <dsp:sp modelId="{1A0C7660-7273-4914-A681-33014528B3F7}">
      <dsp:nvSpPr>
        <dsp:cNvPr id="0" name=""/>
        <dsp:cNvSpPr/>
      </dsp:nvSpPr>
      <dsp:spPr>
        <a:xfrm rot="16200000">
          <a:off x="3446118" y="1059581"/>
          <a:ext cx="807306" cy="76995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5493347-49C9-42AA-99F7-7F820DE1CF7D}" type="datetimeFigureOut">
              <a:rPr lang="fa-IR" smtClean="0"/>
              <a:pPr/>
              <a:t>1444/11/26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E4A248B-EFB1-46A0-96BA-E7B481FA796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5012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A248B-EFB1-46A0-96BA-E7B481FA7962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3059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A248B-EFB1-46A0-96BA-E7B481FA7962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27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A248B-EFB1-46A0-96BA-E7B481FA7962}" type="slidenum">
              <a:rPr lang="fa-IR" smtClean="0"/>
              <a:pPr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2332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A248B-EFB1-46A0-96BA-E7B481FA7962}" type="slidenum">
              <a:rPr lang="fa-IR" smtClean="0"/>
              <a:pPr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9531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A34B32-E92B-4BB9-A5B8-91F776FD6E4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BFE06E-021B-41BF-A818-C0729935CA9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101"/>
            <a:ext cx="9144000" cy="6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42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0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نحوه مطالعه </a:t>
            </a:r>
            <a:r>
              <a:rPr lang="fa-IR" sz="2800" dirty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دفترچه </a:t>
            </a:r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پذیرش و </a:t>
            </a:r>
            <a:r>
              <a:rPr lang="fa-IR" sz="2800" dirty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انتخاب رشته تحصیلی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1268760"/>
            <a:ext cx="8172400" cy="325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defTabSz="9334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مراجعه به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جداول کدرشته‌محل‌ها (صرفا یکی از جداول شماره 6 تا 9)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منظور انتخاب مراکز آموزشی مدنظر با توجه به جنسیت پذیرش (زن/مرد) و وضعیت پذیرش (آزاد/شاغل).</a:t>
            </a:r>
          </a:p>
          <a:p>
            <a:pPr algn="justLow" defTabSz="9334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مراجعه به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جدول شماره 5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به منظور آگاهی از سایر اطلاعات مربوط در خصوص مراکز آموزشی از 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جمله تعریف شاغل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شرایط اختصاصی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شرایط رشته‌های دارای تعهد اشتغال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امکانات رفاهی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آدرس و شماره تماس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مراجعه به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جدول شماره 10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به منظور اطلاع از 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عناوین و ظرفیت‌ رشته‌های دارای تعهد اشتغال.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انتخاب رشته محل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ترتیب اولویت و علاقه و درج آن در پیش‌نویس تقاضانامه.</a:t>
            </a: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503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0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نکات قابل توجه در انتخاب رشته تحصیلی</a:t>
            </a:r>
            <a:endParaRPr lang="fa-IR" sz="2800" dirty="0">
              <a:solidFill>
                <a:schemeClr val="tx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1132640"/>
            <a:ext cx="8172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داوطلب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نمی‌تواند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بیش از یک گروه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چهار گروه آموزشی مندرج در این دفترچه ثبت‌نام نماید. به عبارت دیگر مجاز به 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شرکت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دو گروه 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یا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 ثبت‌نام جداگانه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نمی‌باشد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داوطلبان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می‌بایست به وضعیت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پذیرش شاغل و 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آزاد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کدرشته‌محل مورد تقاضا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نیز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جنسیت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مورد پذیرش آن توجه نمایند و چنانچه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واجد شرایط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می‌باشند کدرشته محل را انتخاب نمایند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داوطلبان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سهمیه آزاد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می‌توانند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براساس علاقمندی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 یک از رشته‌های تحصیلی از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یک گروه آموزشی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نسبت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انتخاب رشته مبادرت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نمایند.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داوطلب دارای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وضعیت پذیرش شاغل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صرفاً مجاز به انتخاب رشته‌های مرتبط با زمینه شغلی خود و با توجه به تعاریف مندرج در جدول شماره (5) از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زیرگروه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آموزشی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مربوط به خود می‌باشد. 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نکته: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 دارای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وضعیت پذیرش شاغل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صورت وجود رشته مرتبط در سایر مراکز آموزشی با کد اشتغال 199 و یا فاقد کد اشتغال می‌توانند از آن مراکز آموزشی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نیز در همان زیر گروه انتخابی،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انتخاب رشته نمایند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توصیه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می‌شود با توجه به امکان انتخاب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حداکثر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20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اولویت در مقطع کارشناسی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30 اولویت در مقطع کاردانی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فرم تقاضانامه، به منظور افزایش احتمال قبولی،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بیش از یک کد رشته محل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انتخاب شود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392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0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نکات قابل توجه در </a:t>
            </a:r>
            <a:r>
              <a:rPr lang="fa-IR" sz="2800" dirty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انتخاب رشته تحصیلی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576763"/>
            <a:ext cx="81724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rt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fa-IR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رایانه‌ای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دیپلم دارای اولویت پذیرش: </a:t>
            </a:r>
            <a:r>
              <a:rPr lang="fa-I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گواهینامه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 تحصیلات دوره متوسطه شاخه نظری فاقد کد رایانه‌ای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می‌باشد و کد رایانه‌ای صرفا برای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دیپلم‌های مهارتی (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شاخه‌های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فنی و حرفه‌ای و </a:t>
            </a:r>
            <a:r>
              <a:rPr lang="fa-IR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کاردانش)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بوده و عبارت است از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عدد </a:t>
            </a:r>
            <a:r>
              <a:rPr lang="fa-I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پنج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رقمی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(نظام جدید 3-3-6)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یا </a:t>
            </a:r>
            <a:r>
              <a:rPr lang="fa-I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چهار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رقمی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(سایر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نظام‌ها) که براساس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عنوان رشته تحصیلی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نام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 رایانه‌ای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کارنامه و یا گواهینامه پایان تحصیلات دوره متوسطه مشخص و درج شده است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نکته: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متقاضیانی که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عنوان و کد دیپلم آنان در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جدول شماره 4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دفترچه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راهنمای پذیرش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درج نگردیده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می‌بایست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 99999 (5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رقمی)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برای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نظام جدید (3-3-6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سایر نظام ها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9999 (4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رقمی)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را در محل مربوط درج نمایند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sz="8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 مدرک کاردانی دارای اولویت پذیرش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عددی 4 رقمی است که مطابق جدول شماره 4 مندرج در دفترچه راهنمای پذیرش مقطع کارشناسی به عناوین رشته‌های تحصیلی کاردانی اختصاص یافته است.</a:t>
            </a:r>
          </a:p>
          <a:p>
            <a:pPr algn="justLow" rtl="1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نکته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متقاضیانی که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 و نام رشته تحصیلی دوره کاردانی آنان در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جدول شماره 4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دفترچه‌ راهنمای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پذیرش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درج نشده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است، می‌بایست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 9999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را در محل مربوط درج نمایند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099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0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نحوه پذیرش دانشجو </a:t>
            </a:r>
            <a:endParaRPr lang="fa-IR" sz="2800" dirty="0">
              <a:solidFill>
                <a:schemeClr val="tx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1132640"/>
            <a:ext cx="8172400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پذیرش دانشجو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هر یک از کدرشته‌محل‌های تحصیلی براساس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معدل کل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مندرج در گواهینامه مقطع قبل داوطلب،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نوع مدرک (مرتبط یا غیرمرتبط)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سهمیه‌های آزاد، شاغل، رزمندگان و ایثارگران و بومی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با توجه به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شرایط عمومی مندرج در مقدمه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دفترچه‌ راهنمای پذیرش به تشخیص مراجع ذیصلاح صورت می‌گیرد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sz="11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گزینش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دانشجو به یکی از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 روش متمرکز و شرایط خاص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شرح زیر انجام خواهد شد: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الف) پذیرش متمرکز: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کدرشته‌محل‌هایی که پذیرش در آن‌ها به صورت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متمرکز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صورت می‌پذیرد، با توجه به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امتیاز کل داوطلبان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اولویت‌های انتخابی آن‌ها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ظرفیت‌های اختصاص داده شده به هر سهمیه، اسامی پذیرفته‌شدگان از طریق درگاه اطلاع‌رسانی سازمان سنجش آموزش کشور به نشانی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اینترنتی: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www.sanjesh.org </a:t>
            </a:r>
            <a:r>
              <a:rPr lang="fa-IR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اعلام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می‌گردد.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) پذیرش شرایط خاص: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کدرشته‌محل‌هایی که پذیرش در آن‌ها به صورت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شرایط خاص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صورت می‌پذیرد، گزینش نهایی داوطلبان براساس امتیاز کل و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بین معرفی‌شدگان چند برابر ظرفیت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پس از ارزشیابی توسط واحد متقاضی یا مرکز آموزشی انجام می‌گیرد و اسامی پذیرفته‌شدگان نهایی از طریق درگاه اطلاع‌رسانی سازمان سنجش آموزش کشور به نشانی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اینترنتی: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www.sanjesh.org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اعلام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می‌گردد.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نکته: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این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دسته از کدرشته‌محل‌ها در جداول شماره (6 الی 9) با علامت «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**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» مشخص شده است.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36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4812A12-6CE8-D8D6-6A5F-CF9F78FBC000}"/>
              </a:ext>
            </a:extLst>
          </p:cNvPr>
          <p:cNvSpPr txBox="1">
            <a:spLocks/>
          </p:cNvSpPr>
          <p:nvPr/>
        </p:nvSpPr>
        <p:spPr>
          <a:xfrm>
            <a:off x="1115616" y="2132856"/>
            <a:ext cx="6958608" cy="165618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buFont typeface="Wingdings 2"/>
              <a:buNone/>
            </a:pPr>
            <a:r>
              <a:rPr lang="fa-IR" sz="3500" b="1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پذیرش رشته محل‌های </a:t>
            </a:r>
            <a:br>
              <a:rPr lang="fa-IR" sz="3500" b="1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</a:br>
            <a:r>
              <a:rPr lang="fa-IR" sz="3500" b="1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دارای تعهد اشتغال</a:t>
            </a:r>
          </a:p>
        </p:txBody>
      </p:sp>
    </p:spTree>
    <p:extLst>
      <p:ext uri="{BB962C8B-B14F-4D97-AF65-F5344CB8AC3E}">
        <p14:creationId xmlns:p14="http://schemas.microsoft.com/office/powerpoint/2010/main" val="13832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1" y="1259632"/>
            <a:ext cx="8172400" cy="4962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rtl="1">
              <a:buClr>
                <a:schemeClr val="tx1"/>
              </a:buClr>
              <a:buSzPct val="106000"/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رشته‌محل‌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دارای تعهد اشتغال: </a:t>
            </a:r>
            <a:endParaRPr lang="fa-IR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endParaRPr lang="fa-IR" sz="105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رشته‌محلی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 که واحد متقاضی، اشتغال دانشجویان/ دانش‌آموختگان آن رشته‌محل را،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حین تحصیل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یا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پس از آن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همان واحد متقاضی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یا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سایر مبادی بازار کار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چارچوب ضوابط و مقررات حاکم محقق می‌سازد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justLow" rtl="1"/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Clr>
                <a:schemeClr val="tx1"/>
              </a:buClr>
              <a:buSzPct val="106000"/>
              <a:buFont typeface="Wingdings" panose="05000000000000000000" pitchFamily="2" charset="2"/>
              <a:buChar char="q"/>
            </a:pPr>
            <a:r>
              <a:rPr lang="ar-SA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شرایط </a:t>
            </a:r>
            <a:r>
              <a:rPr lang="ar-SA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رشته‌های دارای تعهد اشتغال</a:t>
            </a:r>
            <a:r>
              <a:rPr lang="ar-SA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  <a:endParaRPr lang="fa-IR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endParaRPr lang="en-US" sz="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r>
              <a:rPr lang="ar-SA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جهت اطلاع از عناوین و ظرفیت تعهد اشتغال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این دسته از رشته‌ها به </a:t>
            </a:r>
            <a:r>
              <a:rPr lang="ar-SA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جدول شماره 10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مندرج در دفترچه پذیرش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مراجعه شود.</a:t>
            </a: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endParaRPr lang="fa-IR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منتخبین برای اشتغال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بر مبنای</a:t>
            </a:r>
            <a:r>
              <a:rPr lang="ar-SA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ارزشیابی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توسط واحد متقاضی و یا مرکز آموزشی تعیین می‌شوند.</a:t>
            </a: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endParaRPr lang="fa-IR" sz="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r>
              <a:rPr lang="fa-I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شرایط </a:t>
            </a:r>
            <a:r>
              <a:rPr lang="ar-SA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اشتغال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دانشجویان/دانش‌آموختگان در محل کار </a:t>
            </a:r>
            <a:r>
              <a:rPr lang="ar-SA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تابع ضوابط و مقررات حاکم در واحد متقاضی یا سایر مبادی بازار</a:t>
            </a:r>
            <a:r>
              <a:rPr lang="ar-SA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کار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است.</a:t>
            </a: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endParaRPr lang="fa-IR" sz="28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Clr>
                <a:schemeClr val="tx1"/>
              </a:buClr>
              <a:buSzPct val="106000"/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روش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پذیرش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داوطلبان رشته‌محل‌های دارای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تعهد اشتغال :</a:t>
            </a:r>
          </a:p>
          <a:p>
            <a:pPr marL="284163" algn="justLow" rtl="1">
              <a:lnSpc>
                <a:spcPct val="150000"/>
              </a:lnSpc>
            </a:pPr>
            <a:r>
              <a:rPr lang="fa-I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دو شیوه:     1- متمرکز       2- شرایط خاص </a:t>
            </a:r>
          </a:p>
          <a:p>
            <a:pPr algn="justLow" rtl="1"/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 txBox="1">
            <a:spLocks/>
          </p:cNvSpPr>
          <p:nvPr/>
        </p:nvSpPr>
        <p:spPr>
          <a:xfrm>
            <a:off x="646831" y="116632"/>
            <a:ext cx="7957841" cy="1143000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30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تعاریف و شرایط رشته‌های </a:t>
            </a:r>
            <a:r>
              <a:rPr lang="fa-IR" sz="3000" dirty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«دارای تعهد اشتغال»</a:t>
            </a:r>
          </a:p>
        </p:txBody>
      </p:sp>
    </p:spTree>
    <p:extLst>
      <p:ext uri="{BB962C8B-B14F-4D97-AF65-F5344CB8AC3E}">
        <p14:creationId xmlns:p14="http://schemas.microsoft.com/office/powerpoint/2010/main" val="110882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11" y="116632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30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روش پذیرش داوطلبان رشته‌ محل‌های </a:t>
            </a:r>
            <a:r>
              <a:rPr lang="fa-IR" sz="3000" dirty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«دارای تعهد اشتغال»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1259632"/>
            <a:ext cx="81724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متمرکز</a:t>
            </a:r>
            <a:endParaRPr lang="fa-IR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SzPct val="108000"/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پذیرش رشته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محل‌های دارای تعهد اشتغال که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کمتر از 30%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کل ظرفیت آنان به تعهد اشتغال اختصاص یافته است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صورت متمرکز 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(برابر ظرفیت)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صورت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می‌پذیرد. در این کد رشته محل‌ها از تمامی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پذیرفته‌شدگان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به منظور انتخاب متقاضیان دارای تعهد اشتغال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ارزشیابی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صورت خواهد پذیرفت. این دسته از کدرشته‌محل‌ها در جداول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شماره</a:t>
            </a:r>
            <a:r>
              <a:rPr lang="fa-I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(6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الی 9)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مندرج در دفترچه‌های پذیرش با علامت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 *»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مشخص شده است. </a:t>
            </a: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SzPct val="108000"/>
              <a:buFont typeface="Wingdings" panose="05000000000000000000" pitchFamily="2" charset="2"/>
              <a:buChar char="ü"/>
            </a:pP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شرایط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خاص </a:t>
            </a:r>
          </a:p>
          <a:p>
            <a:pPr marL="285750" indent="-285750" algn="justLow" rtl="1">
              <a:lnSpc>
                <a:spcPct val="150000"/>
              </a:lnSpc>
              <a:buSzPct val="108000"/>
              <a:buFont typeface="Wingdings" panose="05000000000000000000" pitchFamily="2" charset="2"/>
              <a:buChar char="ü"/>
            </a:pP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پذیرش رشته محل‌های دارای تعهد اشتغال که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بیش از 30%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کل ظرفیت آنان به تعهد اشتغال اختصاص یافته است به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صورت شرایط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خاص </a:t>
            </a:r>
            <a:r>
              <a:rPr lang="fa-I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چند برابر ظرفیت )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انجام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می‌پذیرد و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دسته از کدرشته‌محل‌ها در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جداول شماره (6 الی 9)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مندرج در دفترچه‌های پذیرش با علامت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 **»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نشان داده شده است. </a:t>
            </a: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sz="11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15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 txBox="1">
            <a:spLocks/>
          </p:cNvSpPr>
          <p:nvPr/>
        </p:nvSpPr>
        <p:spPr>
          <a:xfrm>
            <a:off x="646831" y="-10360"/>
            <a:ext cx="7957841" cy="1143000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30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نکات مهم در انتخاب رشته محل‌های «دارای تعهد اشتغال»</a:t>
            </a:r>
            <a:endParaRPr lang="fa-IR" sz="3000" dirty="0">
              <a:solidFill>
                <a:schemeClr val="tx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2272" y="1340768"/>
            <a:ext cx="81724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 توجه به رویکرد تعهد اشتغال در برخی از رشته محل ها و احتمال ازدحام متقاضی در این دسته از کدرشته ها، توصیه می‌شود به منظور افزایش احتمال قبولی،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بیش از یک رشته محل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انتخاب شود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داوطلبان رشته‌محل‌های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«دارای تعهد اشتغال شرایط خاص» </a:t>
            </a:r>
            <a:r>
              <a:rPr lang="fa-IR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(**)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می‌توانند از سایر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رشته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محل‌های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«دارای تعهد </a:t>
            </a:r>
            <a:r>
              <a:rPr lang="fa-IR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اشتغال متمرکز»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(*)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یا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«دارای پذیرش متمرکز»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اولویت‌های بعدی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انتخاب نمایند.</a:t>
            </a:r>
            <a:endParaRPr lang="fa-IR" sz="1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sz="3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داوطلبان رشته‌‌محل‌های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«دارای تعهد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اشتغال متمرکز» (*)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می‌توانند از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سایر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رشته محل‌های دارای «پذیرش متمرکز» نیز انتخاب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نمایند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بالعکس.</a:t>
            </a: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053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7" y="116632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30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شهریه داوطلبان رشته محل‌های </a:t>
            </a:r>
            <a:r>
              <a:rPr lang="fa-IR" sz="3000" dirty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«دارای تعهد اشتغال»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1484784"/>
            <a:ext cx="8389888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fa-I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براساس مصوبه هیات امنای دانشگاه، نحوه </a:t>
            </a:r>
            <a:r>
              <a:rPr lang="fa-I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اخذ شهریه برای داوطلبان </a:t>
            </a:r>
            <a:r>
              <a:rPr lang="fa-I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رشته محل‌های </a:t>
            </a:r>
            <a:r>
              <a:rPr lang="fa-I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«دارای تعهد </a:t>
            </a:r>
            <a:r>
              <a:rPr lang="fa-I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اشتغال»به شرح زیر می‌باشد:</a:t>
            </a:r>
            <a:endParaRPr lang="fa-IR" sz="2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lvl="0" indent="-285750" algn="justLow" rtl="1">
              <a:buFont typeface="Wingdings" panose="05000000000000000000" pitchFamily="2" charset="2"/>
              <a:buChar char="q"/>
            </a:pP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lvl="0" indent="-285750" algn="justLow" rtl="1">
              <a:buFont typeface="Wingdings" panose="05000000000000000000" pitchFamily="2" charset="2"/>
              <a:buChar char="q"/>
            </a:pPr>
            <a:endParaRPr lang="fa-IR" sz="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lvl="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 دسته از دانشجویانی که با معرفی مراکز آموزشی،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اشتغال حین تحصیل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ایشان در واحد متقاضی مرکز آموزش علمی کاربردی محقق می‌شود، تا زمان استمرار اشتغال در طول دوره تحصیلی دانشجو ، دانشگاه مجاز است نسبت به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اخذ شهریه تا سه برابر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اقدام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نماید.</a:t>
            </a:r>
          </a:p>
          <a:p>
            <a:pPr marL="285750" lvl="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lvl="0" indent="-28575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 دسته از دانش‌آموختگانی که با معرفی مراکز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آموزشی،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اشتغال پس از تحصیل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ایشان در واحد متقاضی مرکز آموزش علمی کاربردی یا سایر بخش‌های بازارکار محقق می‌شود، دانشگاه مجاز است طی مدت دو سال و در صورت تداوم اشتغال دانش‌آموخته، نسبت به اخذ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 برابر شهریه مازاد متناسب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 شهریه پرداختی دانش‌آموخته در طول دوره تحصیلی اقدام نماید.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997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>
            <a:normAutofit/>
          </a:bodyPr>
          <a:lstStyle/>
          <a:p>
            <a:pPr algn="ctr" rtl="1"/>
            <a:endParaRPr lang="fa-IR" sz="6000" dirty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6000" b="1" dirty="0">
                <a:solidFill>
                  <a:srgbClr val="00B0F0"/>
                </a:solidFill>
                <a:cs typeface="B Nazanin" pitchFamily="2" charset="-78"/>
              </a:rPr>
              <a:t>با تشکر از توجه شما</a:t>
            </a:r>
          </a:p>
          <a:p>
            <a:pPr algn="ctr" rtl="1">
              <a:buNone/>
            </a:pPr>
            <a:r>
              <a:rPr lang="fa-IR" sz="6000" dirty="0">
                <a:cs typeface="B Nazanin" pitchFamily="2" charset="-78"/>
              </a:rPr>
              <a:t> </a:t>
            </a:r>
            <a:endParaRPr lang="ru-RU" sz="60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1124744"/>
            <a:ext cx="5724128" cy="5400600"/>
          </a:xfrm>
        </p:spPr>
        <p:txBody>
          <a:bodyPr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sz="2500" dirty="0">
              <a:cs typeface="B Titr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2500" dirty="0">
                <a:cs typeface="B Titr" panose="00000700000000000000" pitchFamily="2" charset="-78"/>
              </a:rPr>
              <a:t>کارگاه آشنایی با </a:t>
            </a:r>
            <a:r>
              <a:rPr lang="fa-IR" sz="2500" dirty="0" smtClean="0">
                <a:cs typeface="B Titr" panose="00000700000000000000" pitchFamily="2" charset="-78"/>
              </a:rPr>
              <a:t>نحوه ثبت‌نام</a:t>
            </a:r>
            <a:endParaRPr lang="fa-IR" sz="2500" dirty="0">
              <a:cs typeface="B Titr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2500" dirty="0" smtClean="0">
                <a:cs typeface="B Titr" panose="00000700000000000000" pitchFamily="2" charset="-78"/>
              </a:rPr>
              <a:t>داوطلبان مهرماه سال 1402</a:t>
            </a:r>
            <a:endParaRPr lang="fa-IR" sz="2500" dirty="0">
              <a:cs typeface="B Titr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2500" dirty="0">
              <a:cs typeface="B Titr" panose="000007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2500" dirty="0">
                <a:cs typeface="B Titr" panose="00000700000000000000" pitchFamily="2" charset="-78"/>
              </a:rPr>
              <a:t> </a:t>
            </a:r>
            <a:r>
              <a:rPr lang="fa-IR" sz="1800" dirty="0">
                <a:cs typeface="B Titr" panose="00000700000000000000" pitchFamily="2" charset="-78"/>
              </a:rPr>
              <a:t>معاونت نظارت و سنجش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1800" dirty="0">
                <a:cs typeface="B Titr" panose="00000700000000000000" pitchFamily="2" charset="-78"/>
              </a:rPr>
              <a:t> دفتر سنجش و آزمون</a:t>
            </a:r>
          </a:p>
        </p:txBody>
      </p:sp>
      <p:pic>
        <p:nvPicPr>
          <p:cNvPr id="4" name="Picture 3" descr="Image result for ‫عکس دانشگاه جامع علمی کاربردی‬‎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1987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5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683292"/>
              </p:ext>
            </p:extLst>
          </p:nvPr>
        </p:nvGraphicFramePr>
        <p:xfrm>
          <a:off x="611560" y="1988840"/>
          <a:ext cx="8107208" cy="2736304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3605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1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70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موضوع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تاريخ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734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ثبت‌نام </a:t>
                      </a:r>
                      <a:r>
                        <a:rPr lang="fa-IR" sz="1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داوطلبان در سایت سازمان سنجش آموزش کشور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7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کارشناسی: </a:t>
                      </a:r>
                      <a:r>
                        <a:rPr lang="fa-I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1402/03/28 </a:t>
                      </a:r>
                      <a:r>
                        <a:rPr lang="fa-IR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الی </a:t>
                      </a:r>
                      <a:r>
                        <a:rPr lang="fa-I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1402/04/04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7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کاردانی:  </a:t>
                      </a:r>
                      <a:r>
                        <a:rPr lang="fa-I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1402/04/18 </a:t>
                      </a:r>
                      <a:r>
                        <a:rPr lang="fa-IR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الی </a:t>
                      </a:r>
                      <a:r>
                        <a:rPr lang="fa-I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1402/04/25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110"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a-IR" sz="17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اعلام نتیجه</a:t>
                      </a:r>
                      <a:endParaRPr kumimoji="0" lang="en-US" sz="17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7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دهه آخر شهریورماه</a:t>
                      </a:r>
                      <a:endParaRPr kumimoji="0" lang="en-US" sz="17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E990F61-ADAA-92D9-880A-0D168BA16C63}"/>
              </a:ext>
            </a:extLst>
          </p:cNvPr>
          <p:cNvSpPr txBox="1">
            <a:spLocks/>
          </p:cNvSpPr>
          <p:nvPr/>
        </p:nvSpPr>
        <p:spPr>
          <a:xfrm>
            <a:off x="259142" y="764704"/>
            <a:ext cx="8856984" cy="66738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buFont typeface="Wingdings 2"/>
              <a:buNone/>
            </a:pPr>
            <a:r>
              <a:rPr lang="fa-IR" sz="2400" b="1" dirty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تقویم پذیرش داوطلبان مقاطع کاردانی وکارشناسی (ناپیوسته) مهرماه سال </a:t>
            </a:r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1402</a:t>
            </a:r>
            <a:endParaRPr lang="fa-IR" sz="2400" b="1" dirty="0">
              <a:solidFill>
                <a:schemeClr val="tx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010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4812A12-6CE8-D8D6-6A5F-CF9F78FBC000}"/>
              </a:ext>
            </a:extLst>
          </p:cNvPr>
          <p:cNvSpPr txBox="1">
            <a:spLocks/>
          </p:cNvSpPr>
          <p:nvPr/>
        </p:nvSpPr>
        <p:spPr>
          <a:xfrm>
            <a:off x="1115616" y="2204864"/>
            <a:ext cx="6958608" cy="165618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buFont typeface="Wingdings 2"/>
              <a:buNone/>
            </a:pPr>
            <a:r>
              <a:rPr lang="fa-IR" sz="3500" b="1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فرایند ثبت‌نام داوطلبان </a:t>
            </a:r>
          </a:p>
          <a:p>
            <a:pPr marL="0" indent="0" algn="ctr" rtl="1">
              <a:lnSpc>
                <a:spcPct val="150000"/>
              </a:lnSpc>
              <a:buFont typeface="Wingdings 2"/>
              <a:buNone/>
            </a:pPr>
            <a:r>
              <a:rPr lang="fa-IR" sz="3500" b="1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 مقاطع کاردانی </a:t>
            </a:r>
            <a:r>
              <a:rPr lang="fa-IR" sz="3500" b="1" dirty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وکارشناسی (ناپیوسته) </a:t>
            </a:r>
            <a:endParaRPr lang="fa-IR" sz="3500" b="1" dirty="0" smtClean="0">
              <a:solidFill>
                <a:schemeClr val="tx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557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03199938"/>
              </p:ext>
            </p:extLst>
          </p:nvPr>
        </p:nvGraphicFramePr>
        <p:xfrm>
          <a:off x="683568" y="849018"/>
          <a:ext cx="7925445" cy="574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627784" y="116632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b="1" dirty="0" smtClean="0">
                <a:solidFill>
                  <a:srgbClr val="04617B"/>
                </a:solidFill>
                <a:latin typeface="Calibri"/>
                <a:ea typeface="+mj-ea"/>
                <a:cs typeface="B Titr" panose="00000700000000000000" pitchFamily="2" charset="-78"/>
              </a:rPr>
              <a:t>فرایند ثبت‌نام داوطلبان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664453" y="800154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مراجعه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به درگاه اطلاع‌رسانی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سازمان سنجش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آموزش‌کشور به ‌نشانی </a:t>
            </a:r>
            <a:r>
              <a:rPr lang="en-US" sz="1700" b="1" dirty="0">
                <a:solidFill>
                  <a:srgbClr val="FF0000"/>
                </a:solidFill>
                <a:cs typeface="B Nazanin" panose="00000400000000000000" pitchFamily="2" charset="-78"/>
              </a:rPr>
              <a:t>www.sanjesh.org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 در بازه زمانی ثبت‌‌نام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9527" y="1700808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دریافت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دفترچه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 راهنمای ثبت‌نام از طریق درگاه اطلاع‌رسانی سازمان سنجش.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69527" y="2638653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Low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مطالعه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دفترچه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راهنمای پذیرش هر دوره به منظور آشنایی با تمامی شرایط و ضوابط پذیرش.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64453" y="3576498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آماده نمودن مدارک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و اطلاعات لازم برای ثبت‌نام.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664453" y="4583976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Low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مراجعه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به انتهای دفترچه و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تکمیل فرم پیش‌نویس تقاضانامه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ثبت‌نام براساس راهنمای نحوه تکمیل مندرج در دفترچه پذیرش.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664453" y="5591454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انتخاب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کدرشته‌محل‌های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مورد نظر براساس «راهنمای انتخاب رشته تحصیلی» مندرج در دفترچه پذیرش.</a:t>
            </a:r>
            <a:endParaRPr lang="en-US" b="1" dirty="0"/>
          </a:p>
          <a:p>
            <a:pPr lvl="0" algn="justLow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85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80339990"/>
              </p:ext>
            </p:extLst>
          </p:nvPr>
        </p:nvGraphicFramePr>
        <p:xfrm>
          <a:off x="251520" y="928595"/>
          <a:ext cx="8568952" cy="574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771800" y="188640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b="1" dirty="0" smtClean="0">
                <a:solidFill>
                  <a:srgbClr val="04617B"/>
                </a:solidFill>
                <a:latin typeface="Calibri"/>
                <a:ea typeface="+mj-ea"/>
                <a:cs typeface="B Titr" panose="00000700000000000000" pitchFamily="2" charset="-78"/>
              </a:rPr>
              <a:t>فرایند ثبت‌نام داوطلبان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547733" y="990760"/>
            <a:ext cx="7416824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خرید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کارت اینترنتی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ثبت‌نام از طریق درگاه اطلاع‌رساني سازمان سنجش آموزش کشور (پرداخت هزینه ثبت‌نام به صورت اینترنتی).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0563" y="3281502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درج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اطلاعات پیش‌نویس تقاضانامه ثبت‌نام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در درگاه اطلاع‌رسانی سازمان سنجش</a:t>
            </a:r>
            <a:r>
              <a:rPr lang="fa-IR" dirty="0"/>
              <a:t>.</a:t>
            </a:r>
            <a:endParaRPr lang="en-US" b="1" dirty="0"/>
          </a:p>
          <a:p>
            <a:pPr lvl="0" algn="r" rtl="1"/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83568" y="4221088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Low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دریافت کدرهگیری و شماره پرونده.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576" y="5373216"/>
            <a:ext cx="727280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تهیه و  نگهداری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پرینت ثبت‌نام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 تا اعلام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نتیجه.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1520" y="2158447"/>
            <a:ext cx="7749568" cy="79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ورود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به بخش ثبت‌نام در درگاه اطلاع‌رسانی سازمان سنجش به نشانی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:</a:t>
            </a:r>
            <a:r>
              <a:rPr lang="en-US" b="1" dirty="0">
                <a:solidFill>
                  <a:srgbClr val="FF0000"/>
                </a:solidFill>
                <a:cs typeface="B Nazanin" panose="00000400000000000000" pitchFamily="2" charset="-78"/>
              </a:rPr>
              <a:t> www.sanjesh.org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</a:p>
          <a:p>
            <a:pPr algn="just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و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درج اطلاعات کارت خریداری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شده.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lvl="0"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0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30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اهم نکات قابل توجه در ثبت‌نام داوطلبان </a:t>
            </a:r>
            <a:endParaRPr lang="fa-IR" sz="3000" dirty="0">
              <a:solidFill>
                <a:schemeClr val="tx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836712"/>
            <a:ext cx="87849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Low" defTabSz="933450" rt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براساس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مندرجات دفترچه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پذیرش،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 می‌بایست شخصا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نسبت به 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تکمیل پیش‌نویس تقاضانامه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همچنین انتخاب کدرشته محل‌های مورد نظر اقدام نماید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85750" indent="-285750" algn="justLow" defTabSz="933450" rt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فرم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پیش‌نویس‌تقاضانامه باید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دقیق و صادقانه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توسط داوطلب تکمیل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شود.</a:t>
            </a:r>
          </a:p>
          <a:p>
            <a:pPr algn="justLow" defTabSz="933450" rtl="1">
              <a:lnSpc>
                <a:spcPct val="150000"/>
              </a:lnSpc>
              <a:spcBef>
                <a:spcPct val="0"/>
              </a:spcBef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توجه: ثبت اشتباه اطلاعات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فرم تقاضانامه اینترنتی، منجر به افزایش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مغایرت‌های موثر و غیرموثر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تعداد درخواست تغییر رشته / رشته محل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سوی متقاضیان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همچنین 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اعلام نتیجه با 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تاخیر به دلیل عدم تایید صلاحیت عمومی متقاضی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می‌گردد که مسئولیت آن به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عهده داوطلب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خواهد بود. </a:t>
            </a:r>
          </a:p>
          <a:p>
            <a:pPr algn="justLow" defTabSz="933450" rtl="1">
              <a:lnSpc>
                <a:spcPct val="150000"/>
              </a:lnSpc>
              <a:spcBef>
                <a:spcPct val="0"/>
              </a:spcBef>
            </a:pP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ثبت تعداد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31327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رکورد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مغایرت موثر و غیر موثر در پذیرش مهر 1401)</a:t>
            </a:r>
          </a:p>
          <a:p>
            <a:pPr marL="285750" indent="-285750" algn="justLow" defTabSz="933450" rt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توصیه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می‌شود با توجه به امکان انتخاب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حداکثر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20 اولویت در مقطع کارشناسی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30 اولویت در مقطع کاردانی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فرم تقاضانامه، به منظور افزایش احتمال قبولی،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بیش از یک کد رشته محل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انتخاب شود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defTabSz="933450" rtl="1">
              <a:lnSpc>
                <a:spcPct val="150000"/>
              </a:lnSpc>
              <a:spcBef>
                <a:spcPct val="0"/>
              </a:spcBef>
            </a:pP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(در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پذیرش مهر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1401 تعداد </a:t>
            </a:r>
            <a:r>
              <a:rPr lang="fa-IR" b="1" dirty="0" smtClean="0">
                <a:solidFill>
                  <a:srgbClr val="FF0000"/>
                </a:solidFill>
                <a:latin typeface="B Nazanin" panose="00000400000000000000" pitchFamily="2" charset="-78"/>
                <a:cs typeface="B Nazanin" panose="00000400000000000000" pitchFamily="2" charset="-78"/>
              </a:rPr>
              <a:t>101623 </a:t>
            </a:r>
            <a:r>
              <a:rPr lang="fa-IR" dirty="0" smtClean="0">
                <a:solidFill>
                  <a:srgbClr val="FF0000"/>
                </a:solidFill>
                <a:latin typeface="B Nazanin" panose="00000400000000000000" pitchFamily="2" charset="-78"/>
                <a:cs typeface="B Nazanin" panose="00000400000000000000" pitchFamily="2" charset="-78"/>
              </a:rPr>
              <a:t>نفر </a:t>
            </a:r>
            <a:r>
              <a:rPr lang="fa-IR" dirty="0" smtClean="0">
                <a:latin typeface="B Nazanin" panose="00000400000000000000" pitchFamily="2" charset="-78"/>
                <a:cs typeface="B Nazanin" panose="00000400000000000000" pitchFamily="2" charset="-78"/>
              </a:rPr>
              <a:t>از</a:t>
            </a:r>
            <a:r>
              <a:rPr lang="fa-IR" dirty="0" smtClean="0">
                <a:solidFill>
                  <a:srgbClr val="FF0000"/>
                </a:solidFill>
                <a:latin typeface="B Nazanin" panose="00000400000000000000" pitchFamily="2" charset="-78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B Nazanin" panose="00000400000000000000" pitchFamily="2" charset="-78"/>
                <a:cs typeface="B Nazanin" panose="00000400000000000000" pitchFamily="2" charset="-78"/>
              </a:rPr>
              <a:t>متقاضیان</a:t>
            </a:r>
            <a:r>
              <a:rPr lang="fa-IR" b="1" dirty="0" smtClean="0">
                <a:solidFill>
                  <a:srgbClr val="FF0000"/>
                </a:solidFill>
                <a:latin typeface="B Nazanin" panose="00000400000000000000" pitchFamily="2" charset="-78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B Nazanin" panose="00000400000000000000" pitchFamily="2" charset="-78"/>
                <a:cs typeface="B Nazanin" panose="00000400000000000000" pitchFamily="2" charset="-78"/>
              </a:rPr>
              <a:t>تک انتخابی بوده اند).</a:t>
            </a:r>
            <a:endParaRPr lang="en-US" dirty="0">
              <a:latin typeface="B Nazanin" panose="00000400000000000000" pitchFamily="2" charset="-78"/>
              <a:cs typeface="B Nazanin" panose="00000400000000000000" pitchFamily="2" charset="-78"/>
            </a:endParaRPr>
          </a:p>
          <a:p>
            <a:pPr algn="justLow" defTabSz="933450" rtl="1">
              <a:lnSpc>
                <a:spcPct val="150000"/>
              </a:lnSpc>
              <a:spcBef>
                <a:spcPct val="0"/>
              </a:spcBef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توجه: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مسئولیت مردودی ناشی از انتخاب یک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کدرشته‌محل به دلیل 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محدودیت ظرفیت پذیرش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به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عهده داوطلب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می‌باشد.</a:t>
            </a:r>
          </a:p>
          <a:p>
            <a:pPr marL="285750" indent="-285750" algn="justLow" defTabSz="933450" rtl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چنانچه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 پس از پایان مراحل ثبت‌نام،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تقاضای تغییر در اطلاعات رشته‌محل‌های انتخابی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را دارد، مقتضی است از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انجام ثبت‌نام جدید خودداری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با مراجعه به بخش ویرایش اطلاعات درگاه اطلاع‌رسانی سازمان سنجش،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محدوده زمانی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ثبت‌نام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نسبت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ویرایش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 اقدام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نماید.</a:t>
            </a:r>
            <a:endParaRPr lang="fa-IR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137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0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300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اهم نکات </a:t>
            </a:r>
            <a:r>
              <a:rPr lang="fa-IR" sz="30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قابل توجه در ثبت‌نام داوطلبان </a:t>
            </a:r>
            <a:endParaRPr lang="fa-IR" sz="3000" dirty="0">
              <a:solidFill>
                <a:schemeClr val="tx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836712"/>
            <a:ext cx="8856984" cy="60170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Low" defTabSz="933450" rtl="1">
              <a:buFont typeface="Wingdings" panose="05000000000000000000" pitchFamily="2" charset="2"/>
              <a:buChar char="q"/>
            </a:pP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داوطلبان جهت ثبت نام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 بایست اقدام به پرداخت هزینه های مندرج در دفترچه پذیرش نمایند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 لازم به ذکر است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اخذ هرگونه وجه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خارج از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مبالغ مندرج در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دفترچه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ثبت‌نام 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ممنوع است.</a:t>
            </a:r>
          </a:p>
          <a:p>
            <a:pPr algn="justLow" defTabSz="933450" rtl="1">
              <a:buFont typeface="Wingdings" panose="05000000000000000000" pitchFamily="2" charset="2"/>
              <a:buChar char="q"/>
            </a:pPr>
            <a:endParaRPr lang="fa-IR" sz="8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defTabSz="933450" rtl="1"/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توجه: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آندسته از داوطلبانی که به هر دلیلی با اطلاعات کارت خریداری شده موفق به ثبت نام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نشده اند از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آخرین تاریخ مهلت ثبت‌نام لغایت یک ماه بعد هزینه کارت خریداری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شده از طریق سازمان سنجش آموزش کشور به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حساب کارتی که از آن خرید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انجام شده است عودت می گردد.</a:t>
            </a:r>
          </a:p>
          <a:p>
            <a:pPr algn="justLow" defTabSz="933450" rtl="1"/>
            <a:endParaRPr lang="fa-IR" sz="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متقاضیان ثبت نام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می‌بایست حداکثر تا تاریخ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1402/06/31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تحصیل خود در مقطع قبل را به اتمام رسانده باشند.</a:t>
            </a:r>
          </a:p>
          <a:p>
            <a:pPr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fa-IR" sz="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معدل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پذیرش مقطع کاردانی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معدل کل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مندرج در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گواهینامه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دیپلم دانش‌آموختگان/کاربرگ 102 تایید معدل مورد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نظر است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fa-IR" sz="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/>
            <a:endParaRPr lang="en-US" sz="300" dirty="0">
              <a:cs typeface="B Nazanin" panose="00000400000000000000" pitchFamily="2" charset="-78"/>
            </a:endParaRPr>
          </a:p>
          <a:p>
            <a:pPr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معدل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پذیرش مقطع کارشناسی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معدل کل مندرج در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گواهینامه مقطع کاردانی/کاربرگ 103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تایید معدل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مورد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نظر است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fa-IR" sz="8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>
              <a:buClr>
                <a:schemeClr val="tx1"/>
              </a:buClr>
            </a:pP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توجه</a:t>
            </a:r>
            <a:r>
              <a:rPr lang="fa-I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 آموزان / دانشجویان سال آخر متقاضی ثبت نام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جهت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ثبت معدل کل خود می‌بایست </a:t>
            </a:r>
            <a:r>
              <a:rPr lang="fa-IR" u="sng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میانگین </a:t>
            </a:r>
            <a:r>
              <a:rPr lang="fa-IR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نمرات واحدهای درسی گذرانده شده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تا زمان ثبت‌نام اینترنتی را در سایت سازمان سنجش و آموزش کشور وارد نمایند. این داوطلبان می‌بایست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کاربرگ‌های تایید معدل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مربوط مندرج در دفترچه‌های پذیرش را تکمیل و زمان پذیرش، به همراه سایر مدارک به مرکز آموزشی محل قبولی ارائه نمایند. لازم به ذکر است </a:t>
            </a:r>
            <a:r>
              <a:rPr lang="fa-IR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مدرک تحصیلی مقطع قبلی می‌بایست حداکثر تا پایان نیم‌سال اول تحصیلی، تحویل مرکز آموزشی شود</a:t>
            </a:r>
            <a:r>
              <a:rPr lang="fa-IR" b="1" u="sng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justLow" rtl="1">
              <a:buClr>
                <a:schemeClr val="tx1"/>
              </a:buClr>
            </a:pPr>
            <a:endParaRPr lang="fa-IR" sz="800" b="1" u="sng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براساس مصوبه جلسه 102 مورخ 96/8/7 دفتر برنامه‌ریزی آموزش عالی وزارت علوم، تحقیقات و فناوری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شرکت دارندگان مدارک تحصیلی کارشناسی پیوسته، کارشناسی ارشد پیوسته و دکتری پیوسته در پذیرش مقطع کارشناسی بلامانع است</a:t>
            </a:r>
            <a:r>
              <a:rPr lang="fa-I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b="1" u="sng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752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410534-5B06-D36B-7B68-0FE6248E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0"/>
            <a:ext cx="7957841" cy="114300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نحوه مطالعه دفترچه پذیرش و انتخاب رشته تحصیلی</a:t>
            </a:r>
            <a:endParaRPr lang="fa-IR" sz="2800" dirty="0">
              <a:solidFill>
                <a:schemeClr val="tx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908720"/>
            <a:ext cx="81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مطالعه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دقیق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مقدمه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دفترچه راهنمای پذیرش به منظور آشنایی و استفاده در تکمیل تقاضانامه ثبت‌نام شامل: تعاریف، شرایط پذیرش داوطلبان، مقررات وظیفه عمومی، سهمیه رزمندگان و ایثارگران، شرایط و ضوابط اتباع غیر ایرانی، روش پذیرش دانشجو، راهنمای انتخاب رشته و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...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مراجعه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انتهای دفترچه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تهیه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پیش‌نویس تقاضانامه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ثبت‌نام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fa-I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تعیین وضعیت نظام وظیفه با توجه به کدهای مندرج در بخش مقررات وظیفه عمومی مندرج در مقدمه دفترچه برای داوطلبان مرد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مراجعه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جدول شماره 3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مندرج در دفترچه راهنمای پذیرش و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آشنایی با نام رشته‌های تحصیلی و انتخاب صرفا یک گروه آموزشی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جهت شرکت در پذیرش(گروه‌های آموزشی عبارتند از صنعت،کشاورزی، مدیریت و خدمات اجتماعی و فرهنگ و هنر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).</a:t>
            </a: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85750" indent="-285750" algn="justLow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پس از انتخاب رشته مربوط، مراجعه به </a:t>
            </a:r>
            <a:r>
              <a:rPr lang="fa-I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جدول شماره 2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مطالعه شرایط اختصاصی برخی از رشته‌های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تحصیلی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sz="105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197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5204</TotalTime>
  <Words>2053</Words>
  <Application>Microsoft Office PowerPoint</Application>
  <PresentationFormat>On-screen Show (4:3)</PresentationFormat>
  <Paragraphs>163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B Nazanin</vt:lpstr>
      <vt:lpstr>B Titr</vt:lpstr>
      <vt:lpstr>Calibri</vt:lpstr>
      <vt:lpstr>Constantia</vt:lpstr>
      <vt:lpstr>Majalla UI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اهم نکات قابل توجه در ثبت‌نام داوطلبان </vt:lpstr>
      <vt:lpstr>اهم نکات قابل توجه در ثبت‌نام داوطلبان </vt:lpstr>
      <vt:lpstr>نحوه مطالعه دفترچه پذیرش و انتخاب رشته تحصیلی</vt:lpstr>
      <vt:lpstr>نحوه مطالعه دفترچه پذیرش و انتخاب رشته تحصیلی</vt:lpstr>
      <vt:lpstr>نکات قابل توجه در انتخاب رشته تحصیلی</vt:lpstr>
      <vt:lpstr>نکات قابل توجه در انتخاب رشته تحصیلی</vt:lpstr>
      <vt:lpstr>نحوه پذیرش دانشجو </vt:lpstr>
      <vt:lpstr>PowerPoint Presentation</vt:lpstr>
      <vt:lpstr>PowerPoint Presentation</vt:lpstr>
      <vt:lpstr>روش پذیرش داوطلبان رشته‌ محل‌های «دارای تعهد اشتغال»</vt:lpstr>
      <vt:lpstr>PowerPoint Presentation</vt:lpstr>
      <vt:lpstr>شهریه داوطلبان رشته محل‌های «دارای تعهد اشتغال»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hoseini</dc:creator>
  <cp:lastModifiedBy>Azmoon</cp:lastModifiedBy>
  <cp:revision>864</cp:revision>
  <cp:lastPrinted>2023-06-07T08:40:23Z</cp:lastPrinted>
  <dcterms:created xsi:type="dcterms:W3CDTF">2013-12-28T07:17:50Z</dcterms:created>
  <dcterms:modified xsi:type="dcterms:W3CDTF">2023-06-14T04:01:31Z</dcterms:modified>
</cp:coreProperties>
</file>